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7"/>
  </p:notesMasterIdLst>
  <p:sldIdLst>
    <p:sldId id="327" r:id="rId6"/>
  </p:sldIdLst>
  <p:sldSz cx="12192000" cy="6858000"/>
  <p:notesSz cx="6724650" cy="97742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ujärvi Kirsi" userId="742f3ad6-102f-4356-847c-1a6bc28a019c" providerId="ADAL" clId="{6DADC317-A939-4DF2-9508-7C99C24456AE}"/>
    <pc:docChg chg="delSld modSld">
      <pc:chgData name="Juujärvi Kirsi" userId="742f3ad6-102f-4356-847c-1a6bc28a019c" providerId="ADAL" clId="{6DADC317-A939-4DF2-9508-7C99C24456AE}" dt="2024-10-15T07:35:04.092" v="38" actId="1076"/>
      <pc:docMkLst>
        <pc:docMk/>
      </pc:docMkLst>
      <pc:sldChg chg="del">
        <pc:chgData name="Juujärvi Kirsi" userId="742f3ad6-102f-4356-847c-1a6bc28a019c" providerId="ADAL" clId="{6DADC317-A939-4DF2-9508-7C99C24456AE}" dt="2024-10-15T07:33:48.308" v="0" actId="47"/>
        <pc:sldMkLst>
          <pc:docMk/>
          <pc:sldMk cId="1958345071" sldId="302"/>
        </pc:sldMkLst>
      </pc:sldChg>
      <pc:sldChg chg="del">
        <pc:chgData name="Juujärvi Kirsi" userId="742f3ad6-102f-4356-847c-1a6bc28a019c" providerId="ADAL" clId="{6DADC317-A939-4DF2-9508-7C99C24456AE}" dt="2024-10-15T07:34:09.254" v="7" actId="47"/>
        <pc:sldMkLst>
          <pc:docMk/>
          <pc:sldMk cId="74101283" sldId="303"/>
        </pc:sldMkLst>
      </pc:sldChg>
      <pc:sldChg chg="del">
        <pc:chgData name="Juujärvi Kirsi" userId="742f3ad6-102f-4356-847c-1a6bc28a019c" providerId="ADAL" clId="{6DADC317-A939-4DF2-9508-7C99C24456AE}" dt="2024-10-15T07:34:13.326" v="11" actId="47"/>
        <pc:sldMkLst>
          <pc:docMk/>
          <pc:sldMk cId="2591046870" sldId="304"/>
        </pc:sldMkLst>
      </pc:sldChg>
      <pc:sldChg chg="del">
        <pc:chgData name="Juujärvi Kirsi" userId="742f3ad6-102f-4356-847c-1a6bc28a019c" providerId="ADAL" clId="{6DADC317-A939-4DF2-9508-7C99C24456AE}" dt="2024-10-15T07:34:12.696" v="10" actId="47"/>
        <pc:sldMkLst>
          <pc:docMk/>
          <pc:sldMk cId="2045111327" sldId="305"/>
        </pc:sldMkLst>
      </pc:sldChg>
      <pc:sldChg chg="del">
        <pc:chgData name="Juujärvi Kirsi" userId="742f3ad6-102f-4356-847c-1a6bc28a019c" providerId="ADAL" clId="{6DADC317-A939-4DF2-9508-7C99C24456AE}" dt="2024-10-15T07:34:54.765" v="37" actId="47"/>
        <pc:sldMkLst>
          <pc:docMk/>
          <pc:sldMk cId="2917143759" sldId="306"/>
        </pc:sldMkLst>
      </pc:sldChg>
      <pc:sldChg chg="del">
        <pc:chgData name="Juujärvi Kirsi" userId="742f3ad6-102f-4356-847c-1a6bc28a019c" providerId="ADAL" clId="{6DADC317-A939-4DF2-9508-7C99C24456AE}" dt="2024-10-15T07:33:55.399" v="4" actId="47"/>
        <pc:sldMkLst>
          <pc:docMk/>
          <pc:sldMk cId="1548331966" sldId="308"/>
        </pc:sldMkLst>
      </pc:sldChg>
      <pc:sldChg chg="del">
        <pc:chgData name="Juujärvi Kirsi" userId="742f3ad6-102f-4356-847c-1a6bc28a019c" providerId="ADAL" clId="{6DADC317-A939-4DF2-9508-7C99C24456AE}" dt="2024-10-15T07:34:19.762" v="18" actId="47"/>
        <pc:sldMkLst>
          <pc:docMk/>
          <pc:sldMk cId="1562490627" sldId="309"/>
        </pc:sldMkLst>
      </pc:sldChg>
      <pc:sldChg chg="del">
        <pc:chgData name="Juujärvi Kirsi" userId="742f3ad6-102f-4356-847c-1a6bc28a019c" providerId="ADAL" clId="{6DADC317-A939-4DF2-9508-7C99C24456AE}" dt="2024-10-15T07:34:20.410" v="19" actId="47"/>
        <pc:sldMkLst>
          <pc:docMk/>
          <pc:sldMk cId="756716639" sldId="310"/>
        </pc:sldMkLst>
      </pc:sldChg>
      <pc:sldChg chg="del">
        <pc:chgData name="Juujärvi Kirsi" userId="742f3ad6-102f-4356-847c-1a6bc28a019c" providerId="ADAL" clId="{6DADC317-A939-4DF2-9508-7C99C24456AE}" dt="2024-10-15T07:34:15.610" v="13" actId="47"/>
        <pc:sldMkLst>
          <pc:docMk/>
          <pc:sldMk cId="3743723856" sldId="311"/>
        </pc:sldMkLst>
      </pc:sldChg>
      <pc:sldChg chg="del">
        <pc:chgData name="Juujärvi Kirsi" userId="742f3ad6-102f-4356-847c-1a6bc28a019c" providerId="ADAL" clId="{6DADC317-A939-4DF2-9508-7C99C24456AE}" dt="2024-10-15T07:34:21.091" v="20" actId="47"/>
        <pc:sldMkLst>
          <pc:docMk/>
          <pc:sldMk cId="2521703845" sldId="312"/>
        </pc:sldMkLst>
      </pc:sldChg>
      <pc:sldChg chg="del">
        <pc:chgData name="Juujärvi Kirsi" userId="742f3ad6-102f-4356-847c-1a6bc28a019c" providerId="ADAL" clId="{6DADC317-A939-4DF2-9508-7C99C24456AE}" dt="2024-10-15T07:34:07.764" v="6" actId="47"/>
        <pc:sldMkLst>
          <pc:docMk/>
          <pc:sldMk cId="2306093333" sldId="313"/>
        </pc:sldMkLst>
      </pc:sldChg>
      <pc:sldChg chg="del">
        <pc:chgData name="Juujärvi Kirsi" userId="742f3ad6-102f-4356-847c-1a6bc28a019c" providerId="ADAL" clId="{6DADC317-A939-4DF2-9508-7C99C24456AE}" dt="2024-10-15T07:34:39.111" v="30" actId="47"/>
        <pc:sldMkLst>
          <pc:docMk/>
          <pc:sldMk cId="229414385" sldId="314"/>
        </pc:sldMkLst>
      </pc:sldChg>
      <pc:sldChg chg="del">
        <pc:chgData name="Juujärvi Kirsi" userId="742f3ad6-102f-4356-847c-1a6bc28a019c" providerId="ADAL" clId="{6DADC317-A939-4DF2-9508-7C99C24456AE}" dt="2024-10-15T07:34:16.492" v="14" actId="47"/>
        <pc:sldMkLst>
          <pc:docMk/>
          <pc:sldMk cId="1024395000" sldId="315"/>
        </pc:sldMkLst>
      </pc:sldChg>
      <pc:sldChg chg="del">
        <pc:chgData name="Juujärvi Kirsi" userId="742f3ad6-102f-4356-847c-1a6bc28a019c" providerId="ADAL" clId="{6DADC317-A939-4DF2-9508-7C99C24456AE}" dt="2024-10-15T07:34:10.505" v="8" actId="47"/>
        <pc:sldMkLst>
          <pc:docMk/>
          <pc:sldMk cId="2848408416" sldId="316"/>
        </pc:sldMkLst>
      </pc:sldChg>
      <pc:sldChg chg="del">
        <pc:chgData name="Juujärvi Kirsi" userId="742f3ad6-102f-4356-847c-1a6bc28a019c" providerId="ADAL" clId="{6DADC317-A939-4DF2-9508-7C99C24456AE}" dt="2024-10-15T07:34:14.637" v="12" actId="47"/>
        <pc:sldMkLst>
          <pc:docMk/>
          <pc:sldMk cId="2074182518" sldId="317"/>
        </pc:sldMkLst>
      </pc:sldChg>
      <pc:sldChg chg="del">
        <pc:chgData name="Juujärvi Kirsi" userId="742f3ad6-102f-4356-847c-1a6bc28a019c" providerId="ADAL" clId="{6DADC317-A939-4DF2-9508-7C99C24456AE}" dt="2024-10-15T07:34:24.443" v="24" actId="47"/>
        <pc:sldMkLst>
          <pc:docMk/>
          <pc:sldMk cId="1101527244" sldId="318"/>
        </pc:sldMkLst>
      </pc:sldChg>
      <pc:sldChg chg="del">
        <pc:chgData name="Juujärvi Kirsi" userId="742f3ad6-102f-4356-847c-1a6bc28a019c" providerId="ADAL" clId="{6DADC317-A939-4DF2-9508-7C99C24456AE}" dt="2024-10-15T07:34:17.268" v="15" actId="47"/>
        <pc:sldMkLst>
          <pc:docMk/>
          <pc:sldMk cId="3060981297" sldId="320"/>
        </pc:sldMkLst>
      </pc:sldChg>
      <pc:sldChg chg="del">
        <pc:chgData name="Juujärvi Kirsi" userId="742f3ad6-102f-4356-847c-1a6bc28a019c" providerId="ADAL" clId="{6DADC317-A939-4DF2-9508-7C99C24456AE}" dt="2024-10-15T07:34:18.044" v="16" actId="47"/>
        <pc:sldMkLst>
          <pc:docMk/>
          <pc:sldMk cId="3515710328" sldId="321"/>
        </pc:sldMkLst>
      </pc:sldChg>
      <pc:sldChg chg="del">
        <pc:chgData name="Juujärvi Kirsi" userId="742f3ad6-102f-4356-847c-1a6bc28a019c" providerId="ADAL" clId="{6DADC317-A939-4DF2-9508-7C99C24456AE}" dt="2024-10-15T07:34:18.803" v="17" actId="47"/>
        <pc:sldMkLst>
          <pc:docMk/>
          <pc:sldMk cId="1854829838" sldId="322"/>
        </pc:sldMkLst>
      </pc:sldChg>
      <pc:sldChg chg="del">
        <pc:chgData name="Juujärvi Kirsi" userId="742f3ad6-102f-4356-847c-1a6bc28a019c" providerId="ADAL" clId="{6DADC317-A939-4DF2-9508-7C99C24456AE}" dt="2024-10-15T07:34:31.103" v="27" actId="47"/>
        <pc:sldMkLst>
          <pc:docMk/>
          <pc:sldMk cId="305791294" sldId="323"/>
        </pc:sldMkLst>
      </pc:sldChg>
      <pc:sldChg chg="del">
        <pc:chgData name="Juujärvi Kirsi" userId="742f3ad6-102f-4356-847c-1a6bc28a019c" providerId="ADAL" clId="{6DADC317-A939-4DF2-9508-7C99C24456AE}" dt="2024-10-15T07:34:03.666" v="5" actId="47"/>
        <pc:sldMkLst>
          <pc:docMk/>
          <pc:sldMk cId="3075502454" sldId="326"/>
        </pc:sldMkLst>
      </pc:sldChg>
      <pc:sldChg chg="modSp mod">
        <pc:chgData name="Juujärvi Kirsi" userId="742f3ad6-102f-4356-847c-1a6bc28a019c" providerId="ADAL" clId="{6DADC317-A939-4DF2-9508-7C99C24456AE}" dt="2024-10-15T07:35:04.092" v="38" actId="1076"/>
        <pc:sldMkLst>
          <pc:docMk/>
          <pc:sldMk cId="1307565458" sldId="327"/>
        </pc:sldMkLst>
        <pc:spChg chg="mod">
          <ac:chgData name="Juujärvi Kirsi" userId="742f3ad6-102f-4356-847c-1a6bc28a019c" providerId="ADAL" clId="{6DADC317-A939-4DF2-9508-7C99C24456AE}" dt="2024-10-15T07:35:04.092" v="38" actId="1076"/>
          <ac:spMkLst>
            <pc:docMk/>
            <pc:sldMk cId="1307565458" sldId="327"/>
            <ac:spMk id="8" creationId="{03E5471F-5679-D84E-BE00-93A7D0643C1D}"/>
          </ac:spMkLst>
        </pc:spChg>
      </pc:sldChg>
      <pc:sldChg chg="del">
        <pc:chgData name="Juujärvi Kirsi" userId="742f3ad6-102f-4356-847c-1a6bc28a019c" providerId="ADAL" clId="{6DADC317-A939-4DF2-9508-7C99C24456AE}" dt="2024-10-15T07:34:25.727" v="25" actId="47"/>
        <pc:sldMkLst>
          <pc:docMk/>
          <pc:sldMk cId="123349439" sldId="328"/>
        </pc:sldMkLst>
      </pc:sldChg>
      <pc:sldChg chg="del">
        <pc:chgData name="Juujärvi Kirsi" userId="742f3ad6-102f-4356-847c-1a6bc28a019c" providerId="ADAL" clId="{6DADC317-A939-4DF2-9508-7C99C24456AE}" dt="2024-10-15T07:34:43.689" v="36" actId="47"/>
        <pc:sldMkLst>
          <pc:docMk/>
          <pc:sldMk cId="45652882" sldId="329"/>
        </pc:sldMkLst>
      </pc:sldChg>
      <pc:sldChg chg="del">
        <pc:chgData name="Juujärvi Kirsi" userId="742f3ad6-102f-4356-847c-1a6bc28a019c" providerId="ADAL" clId="{6DADC317-A939-4DF2-9508-7C99C24456AE}" dt="2024-10-15T07:34:21.736" v="21" actId="47"/>
        <pc:sldMkLst>
          <pc:docMk/>
          <pc:sldMk cId="195771534" sldId="339"/>
        </pc:sldMkLst>
      </pc:sldChg>
      <pc:sldChg chg="del">
        <pc:chgData name="Juujärvi Kirsi" userId="742f3ad6-102f-4356-847c-1a6bc28a019c" providerId="ADAL" clId="{6DADC317-A939-4DF2-9508-7C99C24456AE}" dt="2024-10-15T07:34:22.417" v="22" actId="47"/>
        <pc:sldMkLst>
          <pc:docMk/>
          <pc:sldMk cId="3411725391" sldId="340"/>
        </pc:sldMkLst>
      </pc:sldChg>
      <pc:sldChg chg="del">
        <pc:chgData name="Juujärvi Kirsi" userId="742f3ad6-102f-4356-847c-1a6bc28a019c" providerId="ADAL" clId="{6DADC317-A939-4DF2-9508-7C99C24456AE}" dt="2024-10-15T07:34:23.333" v="23" actId="47"/>
        <pc:sldMkLst>
          <pc:docMk/>
          <pc:sldMk cId="2701531652" sldId="342"/>
        </pc:sldMkLst>
      </pc:sldChg>
      <pc:sldChg chg="del">
        <pc:chgData name="Juujärvi Kirsi" userId="742f3ad6-102f-4356-847c-1a6bc28a019c" providerId="ADAL" clId="{6DADC317-A939-4DF2-9508-7C99C24456AE}" dt="2024-10-15T07:34:11.214" v="9" actId="47"/>
        <pc:sldMkLst>
          <pc:docMk/>
          <pc:sldMk cId="3107686520" sldId="343"/>
        </pc:sldMkLst>
      </pc:sldChg>
      <pc:sldChg chg="del">
        <pc:chgData name="Juujärvi Kirsi" userId="742f3ad6-102f-4356-847c-1a6bc28a019c" providerId="ADAL" clId="{6DADC317-A939-4DF2-9508-7C99C24456AE}" dt="2024-10-15T07:34:38.436" v="29" actId="47"/>
        <pc:sldMkLst>
          <pc:docMk/>
          <pc:sldMk cId="380653423" sldId="344"/>
        </pc:sldMkLst>
      </pc:sldChg>
      <pc:sldChg chg="del">
        <pc:chgData name="Juujärvi Kirsi" userId="742f3ad6-102f-4356-847c-1a6bc28a019c" providerId="ADAL" clId="{6DADC317-A939-4DF2-9508-7C99C24456AE}" dt="2024-10-15T07:34:37.815" v="28" actId="47"/>
        <pc:sldMkLst>
          <pc:docMk/>
          <pc:sldMk cId="3664319483" sldId="345"/>
        </pc:sldMkLst>
      </pc:sldChg>
      <pc:sldChg chg="del">
        <pc:chgData name="Juujärvi Kirsi" userId="742f3ad6-102f-4356-847c-1a6bc28a019c" providerId="ADAL" clId="{6DADC317-A939-4DF2-9508-7C99C24456AE}" dt="2024-10-15T07:34:42.835" v="35" actId="47"/>
        <pc:sldMkLst>
          <pc:docMk/>
          <pc:sldMk cId="1094122241" sldId="346"/>
        </pc:sldMkLst>
      </pc:sldChg>
      <pc:sldChg chg="del">
        <pc:chgData name="Juujärvi Kirsi" userId="742f3ad6-102f-4356-847c-1a6bc28a019c" providerId="ADAL" clId="{6DADC317-A939-4DF2-9508-7C99C24456AE}" dt="2024-10-15T07:33:52.210" v="1" actId="47"/>
        <pc:sldMkLst>
          <pc:docMk/>
          <pc:sldMk cId="1187423577" sldId="347"/>
        </pc:sldMkLst>
      </pc:sldChg>
      <pc:sldChg chg="del">
        <pc:chgData name="Juujärvi Kirsi" userId="742f3ad6-102f-4356-847c-1a6bc28a019c" providerId="ADAL" clId="{6DADC317-A939-4DF2-9508-7C99C24456AE}" dt="2024-10-15T07:34:40.535" v="32" actId="47"/>
        <pc:sldMkLst>
          <pc:docMk/>
          <pc:sldMk cId="1930456515" sldId="351"/>
        </pc:sldMkLst>
      </pc:sldChg>
      <pc:sldChg chg="del">
        <pc:chgData name="Juujärvi Kirsi" userId="742f3ad6-102f-4356-847c-1a6bc28a019c" providerId="ADAL" clId="{6DADC317-A939-4DF2-9508-7C99C24456AE}" dt="2024-10-15T07:34:41.168" v="33" actId="47"/>
        <pc:sldMkLst>
          <pc:docMk/>
          <pc:sldMk cId="3040549023" sldId="352"/>
        </pc:sldMkLst>
      </pc:sldChg>
      <pc:sldChg chg="del">
        <pc:chgData name="Juujärvi Kirsi" userId="742f3ad6-102f-4356-847c-1a6bc28a019c" providerId="ADAL" clId="{6DADC317-A939-4DF2-9508-7C99C24456AE}" dt="2024-10-15T07:34:42.026" v="34" actId="47"/>
        <pc:sldMkLst>
          <pc:docMk/>
          <pc:sldMk cId="3378470693" sldId="353"/>
        </pc:sldMkLst>
      </pc:sldChg>
      <pc:sldChg chg="del">
        <pc:chgData name="Juujärvi Kirsi" userId="742f3ad6-102f-4356-847c-1a6bc28a019c" providerId="ADAL" clId="{6DADC317-A939-4DF2-9508-7C99C24456AE}" dt="2024-10-15T07:34:39.934" v="31" actId="47"/>
        <pc:sldMkLst>
          <pc:docMk/>
          <pc:sldMk cId="836192263" sldId="354"/>
        </pc:sldMkLst>
      </pc:sldChg>
      <pc:sldChg chg="del">
        <pc:chgData name="Juujärvi Kirsi" userId="742f3ad6-102f-4356-847c-1a6bc28a019c" providerId="ADAL" clId="{6DADC317-A939-4DF2-9508-7C99C24456AE}" dt="2024-10-15T07:34:30.159" v="26" actId="47"/>
        <pc:sldMkLst>
          <pc:docMk/>
          <pc:sldMk cId="1135709958" sldId="355"/>
        </pc:sldMkLst>
      </pc:sldChg>
      <pc:sldChg chg="del">
        <pc:chgData name="Juujärvi Kirsi" userId="742f3ad6-102f-4356-847c-1a6bc28a019c" providerId="ADAL" clId="{6DADC317-A939-4DF2-9508-7C99C24456AE}" dt="2024-10-15T07:33:53.925" v="3" actId="47"/>
        <pc:sldMkLst>
          <pc:docMk/>
          <pc:sldMk cId="1950668436" sldId="356"/>
        </pc:sldMkLst>
      </pc:sldChg>
      <pc:sldChg chg="del">
        <pc:chgData name="Juujärvi Kirsi" userId="742f3ad6-102f-4356-847c-1a6bc28a019c" providerId="ADAL" clId="{6DADC317-A939-4DF2-9508-7C99C24456AE}" dt="2024-10-15T07:33:53.050" v="2" actId="47"/>
        <pc:sldMkLst>
          <pc:docMk/>
          <pc:sldMk cId="128634835" sldId="3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09080" y="1"/>
            <a:ext cx="2914015" cy="490409"/>
          </a:xfrm>
          <a:prstGeom prst="rect">
            <a:avLst/>
          </a:prstGeom>
        </p:spPr>
        <p:txBody>
          <a:bodyPr vert="horz" lIns="91854" tIns="45927" rIns="91854" bIns="45927" rtlCol="0"/>
          <a:lstStyle>
            <a:lvl1pPr algn="r">
              <a:defRPr sz="1200"/>
            </a:lvl1pPr>
          </a:lstStyle>
          <a:p>
            <a:fld id="{395781D5-8D15-4703-87DA-276D7842839E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4" tIns="45927" rIns="91854" bIns="45927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854" tIns="45927" rIns="91854" bIns="45927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09080" y="9283831"/>
            <a:ext cx="2914015" cy="490408"/>
          </a:xfrm>
          <a:prstGeom prst="rect">
            <a:avLst/>
          </a:prstGeom>
        </p:spPr>
        <p:txBody>
          <a:bodyPr vert="horz" lIns="91854" tIns="45927" rIns="91854" bIns="45927" rtlCol="0" anchor="b"/>
          <a:lstStyle>
            <a:lvl1pPr algn="r">
              <a:defRPr sz="1200"/>
            </a:lvl1pPr>
          </a:lstStyle>
          <a:p>
            <a:fld id="{9C843615-178D-4156-AC57-8966CF3A8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104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843615-178D-4156-AC57-8966CF3A8B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985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244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03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645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39CAAFA-E321-525F-37D4-3A7EF4D29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C349200-D501-1405-BF41-C0151A4E8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DDE2F4C-DFB9-DA38-8C57-FE96C821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71CBCAAF-A1B4-4E27-68E7-25D85A9F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64A9FC4-A248-AB45-6A9A-0984FBEE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5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29FE37B-5E56-925A-0805-E913C68E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A43B532-9249-3F44-155B-9B11B3638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9405828-EAB0-BA64-176B-7C7229E0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9F6F4B9-3012-7FE2-A927-D36FD817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18FC2D9-051A-E5CE-5072-6E6E54ACD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437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04E4074-671E-3406-D528-BBCE7FA11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9CC3E93B-4A8C-0A05-77F2-BC652A55C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D40B694-1E69-E01E-6B6F-AE91FF76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F17CE87-3548-DBC9-9513-D8E7EF56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F55579F-27E9-E7CE-33DB-F3F837B2C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981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6BADEA-F5B3-2888-DB96-82BFD812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7571355-F98F-DF13-7EB3-0EA3BF71F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2BBD730-3515-0858-7E63-FB3B75E40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CFA5453-2960-268B-B597-13ACC912F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78F2746F-A83B-D2B5-07AE-A81ED43B4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A7DB6E3-C5D8-2D2F-E7BD-7AB396F69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408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424CE7-6E96-2D04-0436-D77251BB3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89683BE-6961-245B-570B-3D089798D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8895450-8E3E-EF52-4D97-A45A363A3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EC53E36-43A7-7AC8-2A75-EFF06DC6DB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674033CD-E380-DD25-A263-621AD89E4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16F3C5E0-497D-0D1C-55A1-554488136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613FB89-EB5D-0672-7008-632EAB9B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39A2337-4B34-D0CC-AC76-093855B9D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522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E6CE095-D0D5-4C23-2AA7-850407DEF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B482FCC6-D0E5-236D-AABC-F94BDD2D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66F2242-BB56-9088-F1B0-2F1E77B32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BDABAC6-33CB-3AF8-1F55-1114C0C5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332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A312DD46-23AF-E1C4-70E4-7E8A9C3E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74920" y="6362700"/>
            <a:ext cx="2743200" cy="365125"/>
          </a:xfrm>
        </p:spPr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E1C79E9-317D-8C21-1F3C-A3513FEA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033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BE8603-68D2-34EB-9F93-EDC0F31BB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BCCA47D-CFFC-1E89-65B5-E52306F14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73B791F-37A9-E58B-420A-1E7A4EE66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35CFB3E-A220-946A-B829-E9FD24D2F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F8AF23BE-2EA7-D066-1624-BA51330A6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B35715D4-B57D-4CA1-0EC6-EE5DB4A9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521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875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B22607E-4508-FE1A-A6C5-7C343B66E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D334C1B-BFB9-97A2-9B03-E44062634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C04A4C1-FAB7-42CE-306F-4E957C900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EABA317-359C-4082-CC6C-01547F5B2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BE6090FE-CCAB-C6A6-A1A0-4FDA8CBE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5E40E71-9856-E684-27CC-95FB8869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3206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AC64374-224C-BFCC-432A-31FA4568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670B53C-9FD4-5CCF-7C74-594658A34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8933D13-B260-D2CF-EFE8-39D92F50D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162F82C-DA7D-2F66-C1CF-911B9D3DB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FAADC3C-ED55-9BD1-F81D-AC0F2B0A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7698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DFC721C6-FA3D-D9D0-C88F-3DDB69EF4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F2452593-F240-3A79-4336-EA15DC5D6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4F34F8A-FE79-9E62-71A8-ED19E4924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DF22D34-B944-7F8A-D5DA-C3D2668A1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F8C87FD-2EED-F107-9BE8-162851A2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606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577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837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436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87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361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70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99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2ABAE3-D89C-4001-9AEC-5083F82B749C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4AEF5D-7FAC-4949-84D2-DA5A9BB3D22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452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F9BBA6F1-28CB-37FB-704B-A69022282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564B9A-6297-28DB-5274-C1B544424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E4B3F3D-8E1A-F41B-977C-35C09FEF2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E51B5-4D3B-4133-9F5E-FF36125E1D73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7674F0F-E910-2473-8393-6F6DBF0FB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8AABF1B-1454-764F-B80B-70092D146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114CF-3A1C-4F19-A81C-437FE2D251E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570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Maapallo tasaisella täytöllä">
            <a:extLst>
              <a:ext uri="{FF2B5EF4-FFF2-40B4-BE49-F238E27FC236}">
                <a16:creationId xmlns:a16="http://schemas.microsoft.com/office/drawing/2014/main" id="{05E6F0B4-3255-DCEC-6C50-60E3A159A5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68295" t="10751" r="6793" b="21515"/>
          <a:stretch/>
        </p:blipFill>
        <p:spPr>
          <a:xfrm>
            <a:off x="1" y="1"/>
            <a:ext cx="2354094" cy="6400800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03E5471F-5679-D84E-BE00-93A7D0643C1D}"/>
              </a:ext>
            </a:extLst>
          </p:cNvPr>
          <p:cNvSpPr txBox="1"/>
          <p:nvPr/>
        </p:nvSpPr>
        <p:spPr>
          <a:xfrm>
            <a:off x="2058771" y="457199"/>
            <a:ext cx="888274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b="1" dirty="0"/>
              <a:t>YRITTÄJÄN PÄIVÄ 5.9.2024 </a:t>
            </a:r>
          </a:p>
          <a:p>
            <a:endParaRPr lang="fi-FI" sz="1600" dirty="0"/>
          </a:p>
          <a:p>
            <a:r>
              <a:rPr lang="fi-FI" sz="1600" dirty="0"/>
              <a:t>OHJELMA </a:t>
            </a:r>
          </a:p>
          <a:p>
            <a:r>
              <a:rPr lang="fi-FI" sz="1600" b="1" dirty="0"/>
              <a:t>9.00- 9.45 </a:t>
            </a:r>
            <a:r>
              <a:rPr lang="fi-FI" sz="1600" dirty="0"/>
              <a:t>(auditorio)</a:t>
            </a:r>
          </a:p>
          <a:p>
            <a:r>
              <a:rPr lang="fi-FI" sz="1600" i="1" dirty="0"/>
              <a:t>Kaksi yrittäjätarinaa </a:t>
            </a:r>
          </a:p>
          <a:p>
            <a:endParaRPr lang="fi-FI" sz="1600" dirty="0"/>
          </a:p>
          <a:p>
            <a:r>
              <a:rPr lang="fi-FI" sz="1600" b="1" dirty="0"/>
              <a:t>9.45-10.00 </a:t>
            </a:r>
          </a:p>
          <a:p>
            <a:r>
              <a:rPr lang="fi-FI" sz="1600" dirty="0"/>
              <a:t>Verkostoiva tauko </a:t>
            </a:r>
          </a:p>
          <a:p>
            <a:endParaRPr lang="fi-FI" sz="1600" dirty="0"/>
          </a:p>
          <a:p>
            <a:r>
              <a:rPr lang="fi-FI" sz="1600" b="1" dirty="0"/>
              <a:t>10.00-11.00 </a:t>
            </a:r>
            <a:r>
              <a:rPr lang="fi-FI" sz="1600" dirty="0"/>
              <a:t>(valoaula) </a:t>
            </a:r>
          </a:p>
          <a:p>
            <a:r>
              <a:rPr lang="fi-FI" sz="1600" dirty="0"/>
              <a:t>Valitse 1-2 työpajaa. </a:t>
            </a:r>
          </a:p>
          <a:p>
            <a:pPr marL="342900" indent="-342900">
              <a:buAutoNum type="arabicParenR"/>
            </a:pPr>
            <a:r>
              <a:rPr lang="fi-FI" sz="1600" i="1" dirty="0"/>
              <a:t>Minustako yrittäjä? Testaa itsesi. </a:t>
            </a:r>
          </a:p>
          <a:p>
            <a:pPr marL="342900" indent="-342900">
              <a:buAutoNum type="arabicParenR"/>
            </a:pPr>
            <a:r>
              <a:rPr lang="fi-FI" sz="1600" i="1" dirty="0"/>
              <a:t>Yritysidean suunnittelu </a:t>
            </a:r>
          </a:p>
          <a:p>
            <a:endParaRPr lang="fi-FI" sz="1600" b="1" dirty="0"/>
          </a:p>
          <a:p>
            <a:r>
              <a:rPr lang="fi-FI" sz="1600" b="1" dirty="0"/>
              <a:t>11.00-11.30 </a:t>
            </a:r>
            <a:r>
              <a:rPr lang="fi-FI" sz="1600" dirty="0"/>
              <a:t>ruokatauko </a:t>
            </a:r>
          </a:p>
          <a:p>
            <a:endParaRPr lang="fi-FI" sz="1600" dirty="0"/>
          </a:p>
          <a:p>
            <a:r>
              <a:rPr lang="fi-FI" sz="1600" b="1" dirty="0"/>
              <a:t>11.30-12.00</a:t>
            </a:r>
            <a:r>
              <a:rPr lang="fi-FI" sz="1600" dirty="0"/>
              <a:t> (auditorio) </a:t>
            </a:r>
          </a:p>
          <a:p>
            <a:r>
              <a:rPr lang="fi-FI" sz="1600" i="1" dirty="0"/>
              <a:t>Mistä saada apua yrityksen perustamiseen? </a:t>
            </a:r>
            <a:endParaRPr lang="fi-FI" sz="1600" dirty="0"/>
          </a:p>
          <a:p>
            <a:endParaRPr lang="fi-FI" sz="1600" dirty="0"/>
          </a:p>
          <a:p>
            <a:r>
              <a:rPr lang="fi-FI" sz="1600" dirty="0"/>
              <a:t>Lämpimästi tervetuloa mukaan!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0756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RKOmallipohjat" id="{D4D80572-9317-4665-8B0D-238CEC7B1C2D}" vid="{32D10B52-81B6-4EBC-80CE-9BB4D887A743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d36e01-0b06-406a-bf34-e755f9cfbda1" xsi:nil="true"/>
    <lcf76f155ced4ddcb4097134ff3c332f xmlns="fb224a64-6827-43ab-8253-459bbdcbd604">
      <Terms xmlns="http://schemas.microsoft.com/office/infopath/2007/PartnerControls"/>
    </lcf76f155ced4ddcb4097134ff3c332f>
    <Studyandcareerplanningcapabilities xmlns="fb224a64-6827-43ab-8253-459bbdcbd60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5D4612E464E44B867A74FA0B1DA9DD" ma:contentTypeVersion="15" ma:contentTypeDescription="Create a new document." ma:contentTypeScope="" ma:versionID="2756052e2d6374c54b0d80c7c685d0bb">
  <xsd:schema xmlns:xsd="http://www.w3.org/2001/XMLSchema" xmlns:xs="http://www.w3.org/2001/XMLSchema" xmlns:p="http://schemas.microsoft.com/office/2006/metadata/properties" xmlns:ns2="fb224a64-6827-43ab-8253-459bbdcbd604" xmlns:ns3="fbd36e01-0b06-406a-bf34-e755f9cfbda1" targetNamespace="http://schemas.microsoft.com/office/2006/metadata/properties" ma:root="true" ma:fieldsID="f31883e74927eb190bca8e3c7c56b15b" ns2:_="" ns3:_="">
    <xsd:import namespace="fb224a64-6827-43ab-8253-459bbdcbd604"/>
    <xsd:import namespace="fbd36e01-0b06-406a-bf34-e755f9cfb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Studyandcareerplanningcapabili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224a64-6827-43ab-8253-459bbdcbd6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26c6a39-ca17-4711-8675-0cb8c6f60f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udyandcareerplanningcapabilities" ma:index="22" nillable="true" ma:displayName="Study and career planning capabilities" ma:description="Esimerkkitehtäviä itlsearningkurssilta kopioituna." ma:format="Dropdown" ma:internalName="Studyandcareerplanningcapabiliti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d36e01-0b06-406a-bf34-e755f9cfbda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e56f29-e861-4a4e-a7b2-e6ee5c9cfcd4}" ma:internalName="TaxCatchAll" ma:showField="CatchAllData" ma:web="fbd36e01-0b06-406a-bf34-e755f9cfbd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7586BE-136C-4129-8372-1907CA9E5F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30C6CA-515C-41FC-8097-86376D69546C}">
  <ds:schemaRefs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fbd36e01-0b06-406a-bf34-e755f9cfbda1"/>
    <ds:schemaRef ds:uri="fb224a64-6827-43ab-8253-459bbdcbd604"/>
  </ds:schemaRefs>
</ds:datastoreItem>
</file>

<file path=customXml/itemProps3.xml><?xml version="1.0" encoding="utf-8"?>
<ds:datastoreItem xmlns:ds="http://schemas.openxmlformats.org/officeDocument/2006/customXml" ds:itemID="{724707AB-DC11-4150-A67D-0B9D36EFC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224a64-6827-43ab-8253-459bbdcbd604"/>
    <ds:schemaRef ds:uri="fbd36e01-0b06-406a-bf34-e755f9cfbd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21581</TotalTime>
  <Words>47</Words>
  <Application>Microsoft Office PowerPoint</Application>
  <PresentationFormat>Laajakuva</PresentationFormat>
  <Paragraphs>21</Paragraphs>
  <Slides>1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Calibri Light</vt:lpstr>
      <vt:lpstr>Office-teema</vt:lpstr>
      <vt:lpstr>1_Office-teema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Juujärvi Kirsi</dc:creator>
  <cp:lastModifiedBy>Juujärvi Kirsi</cp:lastModifiedBy>
  <cp:revision>8</cp:revision>
  <cp:lastPrinted>2024-09-04T14:36:37Z</cp:lastPrinted>
  <dcterms:created xsi:type="dcterms:W3CDTF">2024-01-30T07:36:26Z</dcterms:created>
  <dcterms:modified xsi:type="dcterms:W3CDTF">2024-10-15T07:35:09Z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0x010100475D4612E464E44B867A74FA0B1DA9DD</vt:lpwstr>
  </property>
  <property fmtid="{D5CDD505-2E9C-101B-9397-08002B2CF9AE}" pid="3" name="MediaServiceImageTags">
    <vt:lpwstr/>
  </property>
</Properties>
</file>