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7"/>
  </p:notesMasterIdLst>
  <p:sldIdLst>
    <p:sldId id="315" r:id="rId6"/>
  </p:sldIdLst>
  <p:sldSz cx="12192000" cy="6858000"/>
  <p:notesSz cx="6724650" cy="9774238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9" autoAdjust="0"/>
    <p:restoredTop sz="94660"/>
  </p:normalViewPr>
  <p:slideViewPr>
    <p:cSldViewPr snapToGrid="0">
      <p:cViewPr varScale="1">
        <p:scale>
          <a:sx n="79" d="100"/>
          <a:sy n="79" d="100"/>
        </p:scale>
        <p:origin x="7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ujärvi Kirsi" userId="742f3ad6-102f-4356-847c-1a6bc28a019c" providerId="ADAL" clId="{2EBB3B41-415D-4469-A52A-07AFF431EA27}"/>
    <pc:docChg chg="delSld modSld">
      <pc:chgData name="Juujärvi Kirsi" userId="742f3ad6-102f-4356-847c-1a6bc28a019c" providerId="ADAL" clId="{2EBB3B41-415D-4469-A52A-07AFF431EA27}" dt="2024-10-15T07:39:38.468" v="163" actId="20577"/>
      <pc:docMkLst>
        <pc:docMk/>
      </pc:docMkLst>
      <pc:sldChg chg="del">
        <pc:chgData name="Juujärvi Kirsi" userId="742f3ad6-102f-4356-847c-1a6bc28a019c" providerId="ADAL" clId="{2EBB3B41-415D-4469-A52A-07AFF431EA27}" dt="2024-10-15T07:38:26.087" v="10" actId="47"/>
        <pc:sldMkLst>
          <pc:docMk/>
          <pc:sldMk cId="1958345071" sldId="302"/>
        </pc:sldMkLst>
      </pc:sldChg>
      <pc:sldChg chg="del">
        <pc:chgData name="Juujärvi Kirsi" userId="742f3ad6-102f-4356-847c-1a6bc28a019c" providerId="ADAL" clId="{2EBB3B41-415D-4469-A52A-07AFF431EA27}" dt="2024-10-15T07:38:36.804" v="32" actId="47"/>
        <pc:sldMkLst>
          <pc:docMk/>
          <pc:sldMk cId="74101283" sldId="303"/>
        </pc:sldMkLst>
      </pc:sldChg>
      <pc:sldChg chg="del">
        <pc:chgData name="Juujärvi Kirsi" userId="742f3ad6-102f-4356-847c-1a6bc28a019c" providerId="ADAL" clId="{2EBB3B41-415D-4469-A52A-07AFF431EA27}" dt="2024-10-15T07:38:38.387" v="36" actId="47"/>
        <pc:sldMkLst>
          <pc:docMk/>
          <pc:sldMk cId="2591046870" sldId="304"/>
        </pc:sldMkLst>
      </pc:sldChg>
      <pc:sldChg chg="del">
        <pc:chgData name="Juujärvi Kirsi" userId="742f3ad6-102f-4356-847c-1a6bc28a019c" providerId="ADAL" clId="{2EBB3B41-415D-4469-A52A-07AFF431EA27}" dt="2024-10-15T07:38:38.063" v="35" actId="47"/>
        <pc:sldMkLst>
          <pc:docMk/>
          <pc:sldMk cId="2045111327" sldId="305"/>
        </pc:sldMkLst>
      </pc:sldChg>
      <pc:sldChg chg="del">
        <pc:chgData name="Juujärvi Kirsi" userId="742f3ad6-102f-4356-847c-1a6bc28a019c" providerId="ADAL" clId="{2EBB3B41-415D-4469-A52A-07AFF431EA27}" dt="2024-10-15T07:38:28.110" v="15" actId="47"/>
        <pc:sldMkLst>
          <pc:docMk/>
          <pc:sldMk cId="2917143759" sldId="306"/>
        </pc:sldMkLst>
      </pc:sldChg>
      <pc:sldChg chg="del">
        <pc:chgData name="Juujärvi Kirsi" userId="742f3ad6-102f-4356-847c-1a6bc28a019c" providerId="ADAL" clId="{2EBB3B41-415D-4469-A52A-07AFF431EA27}" dt="2024-10-15T07:38:27.605" v="14" actId="47"/>
        <pc:sldMkLst>
          <pc:docMk/>
          <pc:sldMk cId="1548331966" sldId="308"/>
        </pc:sldMkLst>
      </pc:sldChg>
      <pc:sldChg chg="del">
        <pc:chgData name="Juujärvi Kirsi" userId="742f3ad6-102f-4356-847c-1a6bc28a019c" providerId="ADAL" clId="{2EBB3B41-415D-4469-A52A-07AFF431EA27}" dt="2024-10-15T07:38:13.835" v="2" actId="47"/>
        <pc:sldMkLst>
          <pc:docMk/>
          <pc:sldMk cId="1562490627" sldId="309"/>
        </pc:sldMkLst>
      </pc:sldChg>
      <pc:sldChg chg="del">
        <pc:chgData name="Juujärvi Kirsi" userId="742f3ad6-102f-4356-847c-1a6bc28a019c" providerId="ADAL" clId="{2EBB3B41-415D-4469-A52A-07AFF431EA27}" dt="2024-10-15T07:38:14.548" v="3" actId="47"/>
        <pc:sldMkLst>
          <pc:docMk/>
          <pc:sldMk cId="756716639" sldId="310"/>
        </pc:sldMkLst>
      </pc:sldChg>
      <pc:sldChg chg="del">
        <pc:chgData name="Juujärvi Kirsi" userId="742f3ad6-102f-4356-847c-1a6bc28a019c" providerId="ADAL" clId="{2EBB3B41-415D-4469-A52A-07AFF431EA27}" dt="2024-10-15T07:38:21.588" v="9" actId="47"/>
        <pc:sldMkLst>
          <pc:docMk/>
          <pc:sldMk cId="3743723856" sldId="311"/>
        </pc:sldMkLst>
      </pc:sldChg>
      <pc:sldChg chg="del">
        <pc:chgData name="Juujärvi Kirsi" userId="742f3ad6-102f-4356-847c-1a6bc28a019c" providerId="ADAL" clId="{2EBB3B41-415D-4469-A52A-07AFF431EA27}" dt="2024-10-15T07:38:15.177" v="4" actId="47"/>
        <pc:sldMkLst>
          <pc:docMk/>
          <pc:sldMk cId="2521703845" sldId="312"/>
        </pc:sldMkLst>
      </pc:sldChg>
      <pc:sldChg chg="del">
        <pc:chgData name="Juujärvi Kirsi" userId="742f3ad6-102f-4356-847c-1a6bc28a019c" providerId="ADAL" clId="{2EBB3B41-415D-4469-A52A-07AFF431EA27}" dt="2024-10-15T07:38:35.458" v="30" actId="47"/>
        <pc:sldMkLst>
          <pc:docMk/>
          <pc:sldMk cId="2306093333" sldId="313"/>
        </pc:sldMkLst>
      </pc:sldChg>
      <pc:sldChg chg="del">
        <pc:chgData name="Juujärvi Kirsi" userId="742f3ad6-102f-4356-847c-1a6bc28a019c" providerId="ADAL" clId="{2EBB3B41-415D-4469-A52A-07AFF431EA27}" dt="2024-10-15T07:38:29.421" v="18" actId="47"/>
        <pc:sldMkLst>
          <pc:docMk/>
          <pc:sldMk cId="229414385" sldId="314"/>
        </pc:sldMkLst>
      </pc:sldChg>
      <pc:sldChg chg="modSp mod">
        <pc:chgData name="Juujärvi Kirsi" userId="742f3ad6-102f-4356-847c-1a6bc28a019c" providerId="ADAL" clId="{2EBB3B41-415D-4469-A52A-07AFF431EA27}" dt="2024-10-15T07:39:38.468" v="163" actId="20577"/>
        <pc:sldMkLst>
          <pc:docMk/>
          <pc:sldMk cId="1024395000" sldId="315"/>
        </pc:sldMkLst>
        <pc:spChg chg="mod">
          <ac:chgData name="Juujärvi Kirsi" userId="742f3ad6-102f-4356-847c-1a6bc28a019c" providerId="ADAL" clId="{2EBB3B41-415D-4469-A52A-07AFF431EA27}" dt="2024-10-15T07:39:38.468" v="163" actId="20577"/>
          <ac:spMkLst>
            <pc:docMk/>
            <pc:sldMk cId="1024395000" sldId="315"/>
            <ac:spMk id="6" creationId="{279BBD85-130A-240B-F23B-148EE9979EFD}"/>
          </ac:spMkLst>
        </pc:spChg>
      </pc:sldChg>
      <pc:sldChg chg="del">
        <pc:chgData name="Juujärvi Kirsi" userId="742f3ad6-102f-4356-847c-1a6bc28a019c" providerId="ADAL" clId="{2EBB3B41-415D-4469-A52A-07AFF431EA27}" dt="2024-10-15T07:38:37.342" v="33" actId="47"/>
        <pc:sldMkLst>
          <pc:docMk/>
          <pc:sldMk cId="2848408416" sldId="316"/>
        </pc:sldMkLst>
      </pc:sldChg>
      <pc:sldChg chg="del">
        <pc:chgData name="Juujärvi Kirsi" userId="742f3ad6-102f-4356-847c-1a6bc28a019c" providerId="ADAL" clId="{2EBB3B41-415D-4469-A52A-07AFF431EA27}" dt="2024-10-15T07:38:40.083" v="37" actId="47"/>
        <pc:sldMkLst>
          <pc:docMk/>
          <pc:sldMk cId="2074182518" sldId="317"/>
        </pc:sldMkLst>
      </pc:sldChg>
      <pc:sldChg chg="del">
        <pc:chgData name="Juujärvi Kirsi" userId="742f3ad6-102f-4356-847c-1a6bc28a019c" providerId="ADAL" clId="{2EBB3B41-415D-4469-A52A-07AFF431EA27}" dt="2024-10-15T07:38:36.107" v="31" actId="47"/>
        <pc:sldMkLst>
          <pc:docMk/>
          <pc:sldMk cId="1101527244" sldId="318"/>
        </pc:sldMkLst>
      </pc:sldChg>
      <pc:sldChg chg="del">
        <pc:chgData name="Juujärvi Kirsi" userId="742f3ad6-102f-4356-847c-1a6bc28a019c" providerId="ADAL" clId="{2EBB3B41-415D-4469-A52A-07AFF431EA27}" dt="2024-10-15T07:38:19.487" v="8" actId="47"/>
        <pc:sldMkLst>
          <pc:docMk/>
          <pc:sldMk cId="3060981297" sldId="320"/>
        </pc:sldMkLst>
      </pc:sldChg>
      <pc:sldChg chg="del">
        <pc:chgData name="Juujärvi Kirsi" userId="742f3ad6-102f-4356-847c-1a6bc28a019c" providerId="ADAL" clId="{2EBB3B41-415D-4469-A52A-07AFF431EA27}" dt="2024-10-15T07:38:10.473" v="0" actId="47"/>
        <pc:sldMkLst>
          <pc:docMk/>
          <pc:sldMk cId="3515710328" sldId="321"/>
        </pc:sldMkLst>
      </pc:sldChg>
      <pc:sldChg chg="del">
        <pc:chgData name="Juujärvi Kirsi" userId="742f3ad6-102f-4356-847c-1a6bc28a019c" providerId="ADAL" clId="{2EBB3B41-415D-4469-A52A-07AFF431EA27}" dt="2024-10-15T07:38:12.883" v="1" actId="47"/>
        <pc:sldMkLst>
          <pc:docMk/>
          <pc:sldMk cId="1854829838" sldId="322"/>
        </pc:sldMkLst>
      </pc:sldChg>
      <pc:sldChg chg="del">
        <pc:chgData name="Juujärvi Kirsi" userId="742f3ad6-102f-4356-847c-1a6bc28a019c" providerId="ADAL" clId="{2EBB3B41-415D-4469-A52A-07AFF431EA27}" dt="2024-10-15T07:38:32.797" v="25" actId="47"/>
        <pc:sldMkLst>
          <pc:docMk/>
          <pc:sldMk cId="305791294" sldId="323"/>
        </pc:sldMkLst>
      </pc:sldChg>
      <pc:sldChg chg="del">
        <pc:chgData name="Juujärvi Kirsi" userId="742f3ad6-102f-4356-847c-1a6bc28a019c" providerId="ADAL" clId="{2EBB3B41-415D-4469-A52A-07AFF431EA27}" dt="2024-10-15T07:38:34.316" v="28" actId="47"/>
        <pc:sldMkLst>
          <pc:docMk/>
          <pc:sldMk cId="3075502454" sldId="326"/>
        </pc:sldMkLst>
      </pc:sldChg>
      <pc:sldChg chg="del">
        <pc:chgData name="Juujärvi Kirsi" userId="742f3ad6-102f-4356-847c-1a6bc28a019c" providerId="ADAL" clId="{2EBB3B41-415D-4469-A52A-07AFF431EA27}" dt="2024-10-15T07:38:33.807" v="27" actId="47"/>
        <pc:sldMkLst>
          <pc:docMk/>
          <pc:sldMk cId="1307565458" sldId="327"/>
        </pc:sldMkLst>
      </pc:sldChg>
      <pc:sldChg chg="del">
        <pc:chgData name="Juujärvi Kirsi" userId="742f3ad6-102f-4356-847c-1a6bc28a019c" providerId="ADAL" clId="{2EBB3B41-415D-4469-A52A-07AFF431EA27}" dt="2024-10-15T07:38:34.842" v="29" actId="47"/>
        <pc:sldMkLst>
          <pc:docMk/>
          <pc:sldMk cId="123349439" sldId="328"/>
        </pc:sldMkLst>
      </pc:sldChg>
      <pc:sldChg chg="del">
        <pc:chgData name="Juujärvi Kirsi" userId="742f3ad6-102f-4356-847c-1a6bc28a019c" providerId="ADAL" clId="{2EBB3B41-415D-4469-A52A-07AFF431EA27}" dt="2024-10-15T07:38:32.102" v="24" actId="47"/>
        <pc:sldMkLst>
          <pc:docMk/>
          <pc:sldMk cId="45652882" sldId="329"/>
        </pc:sldMkLst>
      </pc:sldChg>
      <pc:sldChg chg="del">
        <pc:chgData name="Juujärvi Kirsi" userId="742f3ad6-102f-4356-847c-1a6bc28a019c" providerId="ADAL" clId="{2EBB3B41-415D-4469-A52A-07AFF431EA27}" dt="2024-10-15T07:38:15.747" v="5" actId="47"/>
        <pc:sldMkLst>
          <pc:docMk/>
          <pc:sldMk cId="195771534" sldId="339"/>
        </pc:sldMkLst>
      </pc:sldChg>
      <pc:sldChg chg="del">
        <pc:chgData name="Juujärvi Kirsi" userId="742f3ad6-102f-4356-847c-1a6bc28a019c" providerId="ADAL" clId="{2EBB3B41-415D-4469-A52A-07AFF431EA27}" dt="2024-10-15T07:38:17.743" v="6" actId="47"/>
        <pc:sldMkLst>
          <pc:docMk/>
          <pc:sldMk cId="3411725391" sldId="340"/>
        </pc:sldMkLst>
      </pc:sldChg>
      <pc:sldChg chg="del">
        <pc:chgData name="Juujärvi Kirsi" userId="742f3ad6-102f-4356-847c-1a6bc28a019c" providerId="ADAL" clId="{2EBB3B41-415D-4469-A52A-07AFF431EA27}" dt="2024-10-15T07:38:18.789" v="7" actId="47"/>
        <pc:sldMkLst>
          <pc:docMk/>
          <pc:sldMk cId="2701531652" sldId="342"/>
        </pc:sldMkLst>
      </pc:sldChg>
      <pc:sldChg chg="del">
        <pc:chgData name="Juujärvi Kirsi" userId="742f3ad6-102f-4356-847c-1a6bc28a019c" providerId="ADAL" clId="{2EBB3B41-415D-4469-A52A-07AFF431EA27}" dt="2024-10-15T07:38:37.697" v="34" actId="47"/>
        <pc:sldMkLst>
          <pc:docMk/>
          <pc:sldMk cId="3107686520" sldId="343"/>
        </pc:sldMkLst>
      </pc:sldChg>
      <pc:sldChg chg="del">
        <pc:chgData name="Juujärvi Kirsi" userId="742f3ad6-102f-4356-847c-1a6bc28a019c" providerId="ADAL" clId="{2EBB3B41-415D-4469-A52A-07AFF431EA27}" dt="2024-10-15T07:38:29.009" v="17" actId="47"/>
        <pc:sldMkLst>
          <pc:docMk/>
          <pc:sldMk cId="380653423" sldId="344"/>
        </pc:sldMkLst>
      </pc:sldChg>
      <pc:sldChg chg="del">
        <pc:chgData name="Juujärvi Kirsi" userId="742f3ad6-102f-4356-847c-1a6bc28a019c" providerId="ADAL" clId="{2EBB3B41-415D-4469-A52A-07AFF431EA27}" dt="2024-10-15T07:38:28.552" v="16" actId="47"/>
        <pc:sldMkLst>
          <pc:docMk/>
          <pc:sldMk cId="3664319483" sldId="345"/>
        </pc:sldMkLst>
      </pc:sldChg>
      <pc:sldChg chg="del">
        <pc:chgData name="Juujärvi Kirsi" userId="742f3ad6-102f-4356-847c-1a6bc28a019c" providerId="ADAL" clId="{2EBB3B41-415D-4469-A52A-07AFF431EA27}" dt="2024-10-15T07:38:31.623" v="23" actId="47"/>
        <pc:sldMkLst>
          <pc:docMk/>
          <pc:sldMk cId="1094122241" sldId="346"/>
        </pc:sldMkLst>
      </pc:sldChg>
      <pc:sldChg chg="del">
        <pc:chgData name="Juujärvi Kirsi" userId="742f3ad6-102f-4356-847c-1a6bc28a019c" providerId="ADAL" clId="{2EBB3B41-415D-4469-A52A-07AFF431EA27}" dt="2024-10-15T07:38:26.491" v="11" actId="47"/>
        <pc:sldMkLst>
          <pc:docMk/>
          <pc:sldMk cId="1187423577" sldId="347"/>
        </pc:sldMkLst>
      </pc:sldChg>
      <pc:sldChg chg="del">
        <pc:chgData name="Juujärvi Kirsi" userId="742f3ad6-102f-4356-847c-1a6bc28a019c" providerId="ADAL" clId="{2EBB3B41-415D-4469-A52A-07AFF431EA27}" dt="2024-10-15T07:38:30.277" v="20" actId="47"/>
        <pc:sldMkLst>
          <pc:docMk/>
          <pc:sldMk cId="1930456515" sldId="351"/>
        </pc:sldMkLst>
      </pc:sldChg>
      <pc:sldChg chg="del">
        <pc:chgData name="Juujärvi Kirsi" userId="742f3ad6-102f-4356-847c-1a6bc28a019c" providerId="ADAL" clId="{2EBB3B41-415D-4469-A52A-07AFF431EA27}" dt="2024-10-15T07:38:30.753" v="21" actId="47"/>
        <pc:sldMkLst>
          <pc:docMk/>
          <pc:sldMk cId="3040549023" sldId="352"/>
        </pc:sldMkLst>
      </pc:sldChg>
      <pc:sldChg chg="del">
        <pc:chgData name="Juujärvi Kirsi" userId="742f3ad6-102f-4356-847c-1a6bc28a019c" providerId="ADAL" clId="{2EBB3B41-415D-4469-A52A-07AFF431EA27}" dt="2024-10-15T07:38:31.164" v="22" actId="47"/>
        <pc:sldMkLst>
          <pc:docMk/>
          <pc:sldMk cId="3378470693" sldId="353"/>
        </pc:sldMkLst>
      </pc:sldChg>
      <pc:sldChg chg="del">
        <pc:chgData name="Juujärvi Kirsi" userId="742f3ad6-102f-4356-847c-1a6bc28a019c" providerId="ADAL" clId="{2EBB3B41-415D-4469-A52A-07AFF431EA27}" dt="2024-10-15T07:38:29.849" v="19" actId="47"/>
        <pc:sldMkLst>
          <pc:docMk/>
          <pc:sldMk cId="836192263" sldId="354"/>
        </pc:sldMkLst>
      </pc:sldChg>
      <pc:sldChg chg="del">
        <pc:chgData name="Juujärvi Kirsi" userId="742f3ad6-102f-4356-847c-1a6bc28a019c" providerId="ADAL" clId="{2EBB3B41-415D-4469-A52A-07AFF431EA27}" dt="2024-10-15T07:38:33.366" v="26" actId="47"/>
        <pc:sldMkLst>
          <pc:docMk/>
          <pc:sldMk cId="1135709958" sldId="355"/>
        </pc:sldMkLst>
      </pc:sldChg>
      <pc:sldChg chg="del">
        <pc:chgData name="Juujärvi Kirsi" userId="742f3ad6-102f-4356-847c-1a6bc28a019c" providerId="ADAL" clId="{2EBB3B41-415D-4469-A52A-07AFF431EA27}" dt="2024-10-15T07:38:27.240" v="13" actId="47"/>
        <pc:sldMkLst>
          <pc:docMk/>
          <pc:sldMk cId="1950668436" sldId="356"/>
        </pc:sldMkLst>
      </pc:sldChg>
      <pc:sldChg chg="del">
        <pc:chgData name="Juujärvi Kirsi" userId="742f3ad6-102f-4356-847c-1a6bc28a019c" providerId="ADAL" clId="{2EBB3B41-415D-4469-A52A-07AFF431EA27}" dt="2024-10-15T07:38:26.874" v="12" actId="47"/>
        <pc:sldMkLst>
          <pc:docMk/>
          <pc:sldMk cId="128634835" sldId="3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4015" cy="490409"/>
          </a:xfrm>
          <a:prstGeom prst="rect">
            <a:avLst/>
          </a:prstGeom>
        </p:spPr>
        <p:txBody>
          <a:bodyPr vert="horz" lIns="91854" tIns="45927" rIns="91854" bIns="45927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09080" y="1"/>
            <a:ext cx="2914015" cy="490409"/>
          </a:xfrm>
          <a:prstGeom prst="rect">
            <a:avLst/>
          </a:prstGeom>
        </p:spPr>
        <p:txBody>
          <a:bodyPr vert="horz" lIns="91854" tIns="45927" rIns="91854" bIns="45927" rtlCol="0"/>
          <a:lstStyle>
            <a:lvl1pPr algn="r">
              <a:defRPr sz="1200"/>
            </a:lvl1pPr>
          </a:lstStyle>
          <a:p>
            <a:fld id="{395781D5-8D15-4703-87DA-276D7842839E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54" tIns="45927" rIns="91854" bIns="45927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2465" y="4703852"/>
            <a:ext cx="5379720" cy="3848606"/>
          </a:xfrm>
          <a:prstGeom prst="rect">
            <a:avLst/>
          </a:prstGeom>
        </p:spPr>
        <p:txBody>
          <a:bodyPr vert="horz" lIns="91854" tIns="45927" rIns="91854" bIns="45927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1" y="9283831"/>
            <a:ext cx="2914015" cy="490408"/>
          </a:xfrm>
          <a:prstGeom prst="rect">
            <a:avLst/>
          </a:prstGeom>
        </p:spPr>
        <p:txBody>
          <a:bodyPr vert="horz" lIns="91854" tIns="45927" rIns="91854" bIns="45927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09080" y="9283831"/>
            <a:ext cx="2914015" cy="490408"/>
          </a:xfrm>
          <a:prstGeom prst="rect">
            <a:avLst/>
          </a:prstGeom>
        </p:spPr>
        <p:txBody>
          <a:bodyPr vert="horz" lIns="91854" tIns="45927" rIns="91854" bIns="45927" rtlCol="0" anchor="b"/>
          <a:lstStyle>
            <a:lvl1pPr algn="r">
              <a:defRPr sz="1200"/>
            </a:lvl1pPr>
          </a:lstStyle>
          <a:p>
            <a:fld id="{9C843615-178D-4156-AC57-8966CF3A8B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74104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22443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1203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6455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39CAAFA-E321-525F-37D4-3A7EF4D29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C349200-D501-1405-BF41-C0151A4E8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7DDE2F4C-DFB9-DA38-8C57-FE96C821A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71CBCAAF-A1B4-4E27-68E7-25D85A9F9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764A9FC4-A248-AB45-6A9A-0984FBEEB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10952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29FE37B-5E56-925A-0805-E913C68E7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A43B532-9249-3F44-155B-9B11B3638B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9405828-EAB0-BA64-176B-7C7229E00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D9F6F4B9-3012-7FE2-A927-D36FD817D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F18FC2D9-051A-E5CE-5072-6E6E54ACD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94379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04E4074-671E-3406-D528-BBCE7FA11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9CC3E93B-4A8C-0A05-77F2-BC652A55C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D40B694-1E69-E01E-6B6F-AE91FF76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4F17CE87-3548-DBC9-9513-D8E7EF563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8F55579F-27E9-E7CE-33DB-F3F837B2C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99819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C6BADEA-F5B3-2888-DB96-82BFD812B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77571355-F98F-DF13-7EB3-0EA3BF71F2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2BBD730-3515-0858-7E63-FB3B75E40F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5CFA5453-2960-268B-B597-13ACC912F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78F2746F-A83B-D2B5-07AE-A81ED43B4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0A7DB6E3-C5D8-2D2F-E7BD-7AB396F69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04085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5424CE7-6E96-2D04-0436-D77251BB3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189683BE-6961-245B-570B-3D089798DD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8895450-8E3E-EF52-4D97-A45A363A3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6EC53E36-43A7-7AC8-2A75-EFF06DC6DB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674033CD-E380-DD25-A263-621AD89E48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16F3C5E0-497D-0D1C-55A1-554488136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C613FB89-EB5D-0672-7008-632EAB9B3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339A2337-4B34-D0CC-AC76-093855B9D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25224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E6CE095-D0D5-4C23-2AA7-850407DEF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B482FCC6-D0E5-236D-AABC-F94BDD2D8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C66F2242-BB56-9088-F1B0-2F1E77B32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7BDABAC6-33CB-3AF8-1F55-1114C0C56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333211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A312DD46-23AF-E1C4-70E4-7E8A9C3E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74920" y="6362700"/>
            <a:ext cx="2743200" cy="365125"/>
          </a:xfrm>
        </p:spPr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8E1C79E9-317D-8C21-1F3C-A3513FEAE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9033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ABE8603-68D2-34EB-9F93-EDC0F31BB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8BCCA47D-CFFC-1E89-65B5-E52306F14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373B791F-37A9-E58B-420A-1E7A4EE66C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F35CFB3E-A220-946A-B829-E9FD24D2F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F8AF23BE-2EA7-D066-1624-BA51330A6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B35715D4-B57D-4CA1-0EC6-EE5DB4A99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25217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18757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B22607E-4508-FE1A-A6C5-7C343B66E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3D334C1B-BFB9-97A2-9B03-E440626346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DC04A4C1-FAB7-42CE-306F-4E957C900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8EABA317-359C-4082-CC6C-01547F5B2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BE6090FE-CCAB-C6A6-A1A0-4FDA8CBE0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C5E40E71-9856-E684-27CC-95FB88694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732063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AC64374-224C-BFCC-432A-31FA45681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1670B53C-9FD4-5CCF-7C74-594658A34F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D8933D13-B260-D2CF-EFE8-39D92F50D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E162F82C-DA7D-2F66-C1CF-911B9D3DB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DFAADC3C-ED55-9BD1-F81D-AC0F2B0AC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376986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>
            <a:extLst>
              <a:ext uri="{FF2B5EF4-FFF2-40B4-BE49-F238E27FC236}">
                <a16:creationId xmlns:a16="http://schemas.microsoft.com/office/drawing/2014/main" id="{DFC721C6-FA3D-D9D0-C88F-3DDB69EF4F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F2452593-F240-3A79-4336-EA15DC5D6A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C4F34F8A-FE79-9E62-71A8-ED19E4924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9DF22D34-B944-7F8A-D5DA-C3D2668A1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3F8C87FD-2EED-F107-9BE8-162851A21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96067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25772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68371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34365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3876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83615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27074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39981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34520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F9BBA6F1-28CB-37FB-704B-A69022282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3C564B9A-6297-28DB-5274-C1B544424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2E4B3F3D-8E1A-F41B-977C-35C09FEF27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27674F0F-E910-2473-8393-6F6DBF0FB7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68AABF1B-1454-764F-B80B-70092D146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25707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1296FFC3-7D75-2A48-BE5D-303B9DCD562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 amt="35000"/>
          </a:blip>
          <a:srcRect l="7304" r="9437" b="3594"/>
          <a:stretch/>
        </p:blipFill>
        <p:spPr>
          <a:xfrm flipH="1">
            <a:off x="0" y="1196817"/>
            <a:ext cx="4494486" cy="5204142"/>
          </a:xfrm>
          <a:prstGeom prst="rect">
            <a:avLst/>
          </a:prstGeom>
        </p:spPr>
      </p:pic>
      <p:sp>
        <p:nvSpPr>
          <p:cNvPr id="6" name="Tekstiruutu 5">
            <a:extLst>
              <a:ext uri="{FF2B5EF4-FFF2-40B4-BE49-F238E27FC236}">
                <a16:creationId xmlns:a16="http://schemas.microsoft.com/office/drawing/2014/main" id="{279BBD85-130A-240B-F23B-148EE9979EFD}"/>
              </a:ext>
            </a:extLst>
          </p:cNvPr>
          <p:cNvSpPr txBox="1"/>
          <p:nvPr/>
        </p:nvSpPr>
        <p:spPr>
          <a:xfrm>
            <a:off x="571500" y="60342"/>
            <a:ext cx="8490857" cy="16451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i-FI" sz="32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Suunnittele tulevaisuuden yritys</a:t>
            </a:r>
            <a:endParaRPr lang="fi-FI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i-FI" sz="12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Yrityksen nimi? </a:t>
            </a:r>
            <a:endParaRPr lang="fi-FI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i-FI" sz="12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Mitä yritys myy? </a:t>
            </a:r>
            <a:endParaRPr lang="fi-FI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i-FI" sz="12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Ketkä ovat asiakkaita? </a:t>
            </a:r>
            <a:r>
              <a:rPr lang="fi-FI" sz="12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Miten asiakkaat löytävät yrityksen? </a:t>
            </a:r>
            <a:endParaRPr lang="fi-FI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i-FI" sz="12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Missä yritys sijaitsee? </a:t>
            </a:r>
            <a:endParaRPr lang="fi-FI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i-FI" sz="12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Miksi tämä yritys on parempi kuin muut yritykset?</a:t>
            </a:r>
            <a:endParaRPr lang="fi-FI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395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RKOmallipohjat" id="{D4D80572-9317-4665-8B0D-238CEC7B1C2D}" vid="{32D10B52-81B6-4EBC-80CE-9BB4D887A743}"/>
    </a:ext>
  </a:extLst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bd36e01-0b06-406a-bf34-e755f9cfbda1" xsi:nil="true"/>
    <lcf76f155ced4ddcb4097134ff3c332f xmlns="fb224a64-6827-43ab-8253-459bbdcbd604">
      <Terms xmlns="http://schemas.microsoft.com/office/infopath/2007/PartnerControls"/>
    </lcf76f155ced4ddcb4097134ff3c332f>
    <Studyandcareerplanningcapabilities xmlns="fb224a64-6827-43ab-8253-459bbdcbd60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5D4612E464E44B867A74FA0B1DA9DD" ma:contentTypeVersion="15" ma:contentTypeDescription="Create a new document." ma:contentTypeScope="" ma:versionID="2756052e2d6374c54b0d80c7c685d0bb">
  <xsd:schema xmlns:xsd="http://www.w3.org/2001/XMLSchema" xmlns:xs="http://www.w3.org/2001/XMLSchema" xmlns:p="http://schemas.microsoft.com/office/2006/metadata/properties" xmlns:ns2="fb224a64-6827-43ab-8253-459bbdcbd604" xmlns:ns3="fbd36e01-0b06-406a-bf34-e755f9cfbda1" targetNamespace="http://schemas.microsoft.com/office/2006/metadata/properties" ma:root="true" ma:fieldsID="f31883e74927eb190bca8e3c7c56b15b" ns2:_="" ns3:_="">
    <xsd:import namespace="fb224a64-6827-43ab-8253-459bbdcbd604"/>
    <xsd:import namespace="fbd36e01-0b06-406a-bf34-e755f9cfbd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Studyandcareerplanningcapabili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224a64-6827-43ab-8253-459bbdcbd6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e26c6a39-ca17-4711-8675-0cb8c6f60f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Studyandcareerplanningcapabilities" ma:index="22" nillable="true" ma:displayName="Study and career planning capabilities" ma:description="Esimerkkitehtäviä itlsearningkurssilta kopioituna." ma:format="Dropdown" ma:internalName="Studyandcareerplanningcapabiliti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d36e01-0b06-406a-bf34-e755f9cfbda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ee56f29-e861-4a4e-a7b2-e6ee5c9cfcd4}" ma:internalName="TaxCatchAll" ma:showField="CatchAllData" ma:web="fbd36e01-0b06-406a-bf34-e755f9cfbd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E30C6CA-515C-41FC-8097-86376D69546C}">
  <ds:schemaRefs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metadata/properties"/>
    <ds:schemaRef ds:uri="http://schemas.microsoft.com/office/2006/documentManagement/types"/>
    <ds:schemaRef ds:uri="fbd36e01-0b06-406a-bf34-e755f9cfbda1"/>
    <ds:schemaRef ds:uri="fb224a64-6827-43ab-8253-459bbdcbd604"/>
  </ds:schemaRefs>
</ds:datastoreItem>
</file>

<file path=customXml/itemProps2.xml><?xml version="1.0" encoding="utf-8"?>
<ds:datastoreItem xmlns:ds="http://schemas.openxmlformats.org/officeDocument/2006/customXml" ds:itemID="{724707AB-DC11-4150-A67D-0B9D36EFC6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224a64-6827-43ab-8253-459bbdcbd604"/>
    <ds:schemaRef ds:uri="fbd36e01-0b06-406a-bf34-e755f9cfbd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57586BE-136C-4129-8372-1907CA9E5F1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21610</TotalTime>
  <Words>32</Words>
  <Application>Microsoft Office PowerPoint</Application>
  <PresentationFormat>Laajakuva</PresentationFormat>
  <Paragraphs>6</Paragraphs>
  <Slides>1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6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1</vt:i4>
      </vt:variant>
    </vt:vector>
  </HeadingPairs>
  <TitlesOfParts>
    <vt:vector size="9" baseType="lpstr">
      <vt:lpstr>Aptos</vt:lpstr>
      <vt:lpstr>Aptos Display</vt:lpstr>
      <vt:lpstr>Arial</vt:lpstr>
      <vt:lpstr>Calibri</vt:lpstr>
      <vt:lpstr>Calibri Light</vt:lpstr>
      <vt:lpstr>Symbol</vt:lpstr>
      <vt:lpstr>Office-teema</vt:lpstr>
      <vt:lpstr>1_Office-teema</vt:lpstr>
      <vt:lpstr>PowerPoint-esitys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Juujärvi Kirsi</dc:creator>
  <cp:lastModifiedBy>Juujärvi Kirsi</cp:lastModifiedBy>
  <cp:revision>8</cp:revision>
  <cp:lastPrinted>2024-09-04T14:36:37Z</cp:lastPrinted>
  <dcterms:created xsi:type="dcterms:W3CDTF">2024-01-30T07:36:26Z</dcterms:created>
  <dcterms:modified xsi:type="dcterms:W3CDTF">2024-10-15T07:39:46Z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0x010100475D4612E464E44B867A74FA0B1DA9DD</vt:lpwstr>
  </property>
  <property fmtid="{D5CDD505-2E9C-101B-9397-08002B2CF9AE}" pid="3" name="MediaServiceImageTags">
    <vt:lpwstr/>
  </property>
</Properties>
</file>