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07" r:id="rId2"/>
    <p:sldId id="311" r:id="rId3"/>
    <p:sldId id="308" r:id="rId4"/>
    <p:sldId id="310" r:id="rId5"/>
    <p:sldId id="309" r:id="rId6"/>
    <p:sldId id="306" r:id="rId7"/>
    <p:sldId id="312" r:id="rId8"/>
    <p:sldId id="313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15" r:id="rId18"/>
    <p:sldId id="318" r:id="rId19"/>
    <p:sldId id="319" r:id="rId20"/>
    <p:sldId id="320" r:id="rId21"/>
    <p:sldId id="316" r:id="rId22"/>
    <p:sldId id="331" r:id="rId23"/>
    <p:sldId id="317" r:id="rId24"/>
    <p:sldId id="333" r:id="rId25"/>
    <p:sldId id="332" r:id="rId26"/>
    <p:sldId id="334" r:id="rId27"/>
    <p:sldId id="335" r:id="rId28"/>
    <p:sldId id="336" r:id="rId29"/>
    <p:sldId id="337" r:id="rId30"/>
    <p:sldId id="338" r:id="rId31"/>
    <p:sldId id="339" r:id="rId32"/>
    <p:sldId id="340" r:id="rId33"/>
  </p:sldIdLst>
  <p:sldSz cx="12192000" cy="6858000"/>
  <p:notesSz cx="6724650" cy="977423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9807C6-2EF8-46D2-88DD-E53BAB38123F}" v="3" dt="2024-10-15T08:09:05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9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4650" cy="490538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08413" y="1"/>
            <a:ext cx="2914650" cy="490538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FE2B4201-0BDC-4556-836F-C1F951D25BA7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</p:spPr>
        <p:txBody>
          <a:bodyPr vert="horz" lIns="91425" tIns="45713" rIns="91425" bIns="45713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283700"/>
            <a:ext cx="2914650" cy="490538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08413" y="9283700"/>
            <a:ext cx="2914650" cy="490538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7C909652-D510-4143-9B67-7C77A15F02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42442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9CBFE62-714B-2CCD-04C8-B66A90C7CB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955294B-6B37-A612-F443-35E8972D2C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80E85A33-086D-77A2-5318-763AC2CB0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20AED20-710B-FE81-211B-74C18EC91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1E1709C-9391-4EE0-DF73-9CE6CF4C5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9860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5F19B55-611A-057E-9489-0E15DDE99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083E1982-6F4B-12C5-5C4A-53116B11D1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8835A75F-0A56-167C-C988-8F172E83B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2CB892F-36F5-BD35-06DD-3652FFA36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458E6D9-519D-A57C-EFF1-E4B93F33A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5382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2DB07B6A-1A42-8CE5-F2A3-6F9DED7393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60EA3774-ED4E-49A8-A4C5-26B9F3748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C362DE2-4557-E77A-05FF-C1E23AA6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F67AE1CB-025A-DB10-9EE7-BA74F506F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E9300789-3642-2812-95FE-B4FDCAF9C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130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0CD5D55-25EF-A15A-64D0-DA1150F81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F09FFB8-78AC-5C74-7139-553CBB102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028BCD0C-87DD-4E17-1C53-2F9E49259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113C1CD-887A-1656-2E52-1B45620AA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AF8CEFD0-D257-E131-E99B-D05372383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82510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114DF15-3594-5D67-62D5-02832478E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5A0E050-3C5F-B8B8-862C-776955EBA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FD841B2-7117-57A6-573B-A3E06D3A8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C15461AC-F735-056C-593B-DAA1AB32E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9E0D1061-31F1-99DA-8C31-3335F322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86245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3E3625B-993F-0DD5-697B-4F3AC33F7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C0E7BA6-2C4E-D628-46B0-AD280F0B33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54D410BD-FB58-9784-7CB0-278DC89E84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404B4B77-3EEF-3EA4-B963-7205F2536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A969572A-145A-73A0-CCD8-A45FBE99E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6A7D29D-67A7-35F9-BE07-2041B0C13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6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1CB11F9-453D-079F-6C6A-204C17878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AD95B2A-6B7C-4298-600A-7CDD4765D6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E5CF132E-709E-8ECB-5385-C60B7E7656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C27D5E08-E795-04B4-32DF-F35AC40057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989E7E38-CF76-3B97-A053-E1ACE5C25A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D03406A6-72A5-3EB2-A1C9-88311D8B5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2CDB42AE-3E96-15F7-C54E-C3DB4FC0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C948E678-9722-50F3-F7DD-F08F282D1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5185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3C4257E-BC1A-667D-893E-330EB1574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F5A0F823-EE3B-949E-1840-78A1BC899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B90D70D-7A33-5A0A-D066-75B355765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A60F340D-6D9B-FD99-F55D-4B7AD59C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632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AC462F72-BAF9-7C8B-7F0A-DB89C748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599206D7-57DF-E1F6-EFF2-C3BEE1495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4D8A6F92-0C03-8FB3-5B96-CD825DBEA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0858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5BC9042-104B-D84A-82CD-D1EA58AB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3F24965-0AAF-18B0-CDDE-5D1E06F1C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3C13A9F2-608C-F70A-433B-324AAA48CD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DBA95910-4BAF-A840-0801-D1ECD6EC8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9101CFAC-FB3D-15EE-B956-C851E7BCB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9F0E956E-A89A-7765-98FD-8DD3387E3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3877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7CEE91C-E71E-6931-1EF9-FEC6A3DC7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7B305E1B-3890-57BB-2B37-6ABCF734FA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E7BB316-667C-609A-4B06-80D9F1842C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E6B00019-EFA6-29E4-D60E-1FA42486D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44384965-C594-D2AB-85B5-A6B3A37B5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BBBA9EA5-324B-0121-8EEF-BE843B3E9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59410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6B0C821E-9292-9DD6-6D60-54317D51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A0DC9A7-425D-D148-3E17-FE66CFA3D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5EB42BA-2DD4-C59A-8590-75B9F16026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FF4808-8D60-496A-8224-82AA2F243378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B50951DC-8E02-024E-38A6-3265CCA383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AD31F0A2-18F2-87BE-8E84-3F10A8162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77D404-60DE-4E74-9C44-CFE0766F208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559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DA8FD27E-6419-8C29-7A55-7D4BA811BC56}"/>
              </a:ext>
            </a:extLst>
          </p:cNvPr>
          <p:cNvSpPr txBox="1"/>
          <p:nvPr/>
        </p:nvSpPr>
        <p:spPr>
          <a:xfrm>
            <a:off x="689342" y="393404"/>
            <a:ext cx="1060243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7200" b="1" dirty="0"/>
              <a:t>Oletko joskus harkinnut yrityksen perustamista? </a:t>
            </a:r>
            <a:r>
              <a:rPr lang="fi-FI" sz="7200" dirty="0"/>
              <a:t>Millaisen yrityksen haluaisit perustaa? </a:t>
            </a:r>
          </a:p>
        </p:txBody>
      </p:sp>
    </p:spTree>
    <p:extLst>
      <p:ext uri="{BB962C8B-B14F-4D97-AF65-F5344CB8AC3E}">
        <p14:creationId xmlns:p14="http://schemas.microsoft.com/office/powerpoint/2010/main" val="417468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05377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9033C11-BA5C-89FF-F1FD-0E4AA2303C15}"/>
              </a:ext>
            </a:extLst>
          </p:cNvPr>
          <p:cNvSpPr txBox="1"/>
          <p:nvPr/>
        </p:nvSpPr>
        <p:spPr>
          <a:xfrm>
            <a:off x="973868" y="1528736"/>
            <a:ext cx="107814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Mitä ulkomaalaisia yrityksiä on Suomessa? </a:t>
            </a:r>
          </a:p>
        </p:txBody>
      </p:sp>
    </p:spTree>
    <p:extLst>
      <p:ext uri="{BB962C8B-B14F-4D97-AF65-F5344CB8AC3E}">
        <p14:creationId xmlns:p14="http://schemas.microsoft.com/office/powerpoint/2010/main" val="3273084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05377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9033C11-BA5C-89FF-F1FD-0E4AA2303C15}"/>
              </a:ext>
            </a:extLst>
          </p:cNvPr>
          <p:cNvSpPr txBox="1"/>
          <p:nvPr/>
        </p:nvSpPr>
        <p:spPr>
          <a:xfrm>
            <a:off x="723014" y="776177"/>
            <a:ext cx="107814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VIENTIYRITYS</a:t>
            </a:r>
          </a:p>
          <a:p>
            <a:r>
              <a:rPr lang="fi-FI" sz="7200" dirty="0"/>
              <a:t>Mitä tuotteita Suomesta voisi viedä kotimaahasi? </a:t>
            </a:r>
          </a:p>
        </p:txBody>
      </p:sp>
    </p:spTree>
    <p:extLst>
      <p:ext uri="{BB962C8B-B14F-4D97-AF65-F5344CB8AC3E}">
        <p14:creationId xmlns:p14="http://schemas.microsoft.com/office/powerpoint/2010/main" val="1119462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05377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9033C11-BA5C-89FF-F1FD-0E4AA2303C15}"/>
              </a:ext>
            </a:extLst>
          </p:cNvPr>
          <p:cNvSpPr txBox="1"/>
          <p:nvPr/>
        </p:nvSpPr>
        <p:spPr>
          <a:xfrm>
            <a:off x="723014" y="776177"/>
            <a:ext cx="107814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TUONTIYRITYS</a:t>
            </a:r>
          </a:p>
          <a:p>
            <a:r>
              <a:rPr lang="fi-FI" sz="7200" dirty="0"/>
              <a:t>Mitä tuotteita voisi tuoda sinun  kotimaastasi Suomeen? </a:t>
            </a:r>
            <a:endParaRPr lang="fi-FI" sz="7200" b="1" dirty="0"/>
          </a:p>
        </p:txBody>
      </p:sp>
    </p:spTree>
    <p:extLst>
      <p:ext uri="{BB962C8B-B14F-4D97-AF65-F5344CB8AC3E}">
        <p14:creationId xmlns:p14="http://schemas.microsoft.com/office/powerpoint/2010/main" val="3599742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05377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9033C11-BA5C-89FF-F1FD-0E4AA2303C15}"/>
              </a:ext>
            </a:extLst>
          </p:cNvPr>
          <p:cNvSpPr txBox="1"/>
          <p:nvPr/>
        </p:nvSpPr>
        <p:spPr>
          <a:xfrm>
            <a:off x="973867" y="1544921"/>
            <a:ext cx="107814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Keitä yrittäjän pitää tuntea (tukiverkosto)? </a:t>
            </a:r>
          </a:p>
        </p:txBody>
      </p:sp>
    </p:spTree>
    <p:extLst>
      <p:ext uri="{BB962C8B-B14F-4D97-AF65-F5344CB8AC3E}">
        <p14:creationId xmlns:p14="http://schemas.microsoft.com/office/powerpoint/2010/main" val="3868110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05377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9033C11-BA5C-89FF-F1FD-0E4AA2303C15}"/>
              </a:ext>
            </a:extLst>
          </p:cNvPr>
          <p:cNvSpPr txBox="1"/>
          <p:nvPr/>
        </p:nvSpPr>
        <p:spPr>
          <a:xfrm>
            <a:off x="860578" y="1561105"/>
            <a:ext cx="107814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Mitä taitoja aloitteleva yrittäjä tarvitsee? </a:t>
            </a:r>
          </a:p>
        </p:txBody>
      </p:sp>
    </p:spTree>
    <p:extLst>
      <p:ext uri="{BB962C8B-B14F-4D97-AF65-F5344CB8AC3E}">
        <p14:creationId xmlns:p14="http://schemas.microsoft.com/office/powerpoint/2010/main" val="2480494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05377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9033C11-BA5C-89FF-F1FD-0E4AA2303C15}"/>
              </a:ext>
            </a:extLst>
          </p:cNvPr>
          <p:cNvSpPr txBox="1"/>
          <p:nvPr/>
        </p:nvSpPr>
        <p:spPr>
          <a:xfrm>
            <a:off x="723014" y="776177"/>
            <a:ext cx="107814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Millainen on sinusta hyvä yrittäjä? </a:t>
            </a:r>
            <a:r>
              <a:rPr lang="fi-FI" sz="7200" dirty="0"/>
              <a:t>Mitä ominaisuuksia hänellä olisi hyvä olla? </a:t>
            </a:r>
          </a:p>
        </p:txBody>
      </p:sp>
    </p:spTree>
    <p:extLst>
      <p:ext uri="{BB962C8B-B14F-4D97-AF65-F5344CB8AC3E}">
        <p14:creationId xmlns:p14="http://schemas.microsoft.com/office/powerpoint/2010/main" val="1711653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05377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9033C11-BA5C-89FF-F1FD-0E4AA2303C15}"/>
              </a:ext>
            </a:extLst>
          </p:cNvPr>
          <p:cNvSpPr txBox="1"/>
          <p:nvPr/>
        </p:nvSpPr>
        <p:spPr>
          <a:xfrm>
            <a:off x="1565597" y="1746427"/>
            <a:ext cx="9457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Mikä sinua kiinnostaa yrittämisessä? </a:t>
            </a:r>
            <a:endParaRPr lang="fi-FI" sz="7200" dirty="0"/>
          </a:p>
        </p:txBody>
      </p:sp>
    </p:spTree>
    <p:extLst>
      <p:ext uri="{BB962C8B-B14F-4D97-AF65-F5344CB8AC3E}">
        <p14:creationId xmlns:p14="http://schemas.microsoft.com/office/powerpoint/2010/main" val="2033972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F894AF77-35AA-FF71-7120-3A0FA71F9B43}"/>
              </a:ext>
            </a:extLst>
          </p:cNvPr>
          <p:cNvSpPr txBox="1"/>
          <p:nvPr/>
        </p:nvSpPr>
        <p:spPr>
          <a:xfrm>
            <a:off x="1207302" y="1114678"/>
            <a:ext cx="93072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Mitä haluat oppia yrittämisestä omassa oppilaitoksessasi? </a:t>
            </a:r>
          </a:p>
        </p:txBody>
      </p:sp>
    </p:spTree>
    <p:extLst>
      <p:ext uri="{BB962C8B-B14F-4D97-AF65-F5344CB8AC3E}">
        <p14:creationId xmlns:p14="http://schemas.microsoft.com/office/powerpoint/2010/main" val="1922830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5BB0723D-578B-EFB2-407A-B229AF19E7AA}"/>
              </a:ext>
            </a:extLst>
          </p:cNvPr>
          <p:cNvSpPr txBox="1"/>
          <p:nvPr/>
        </p:nvSpPr>
        <p:spPr>
          <a:xfrm>
            <a:off x="1020536" y="489857"/>
            <a:ext cx="1035231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6600" b="1" dirty="0"/>
              <a:t>Onko yrittäminen erilaista sinun kotimaassasi kuin Suomessa? </a:t>
            </a:r>
          </a:p>
          <a:p>
            <a:r>
              <a:rPr lang="fi-FI" sz="6600" dirty="0"/>
              <a:t>Mikä on erilaista? Mikä on samanlaista? Kerro. </a:t>
            </a:r>
          </a:p>
        </p:txBody>
      </p:sp>
    </p:spTree>
    <p:extLst>
      <p:ext uri="{BB962C8B-B14F-4D97-AF65-F5344CB8AC3E}">
        <p14:creationId xmlns:p14="http://schemas.microsoft.com/office/powerpoint/2010/main" val="373129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5BB0723D-578B-EFB2-407A-B229AF19E7AA}"/>
              </a:ext>
            </a:extLst>
          </p:cNvPr>
          <p:cNvSpPr txBox="1"/>
          <p:nvPr/>
        </p:nvSpPr>
        <p:spPr>
          <a:xfrm>
            <a:off x="2113394" y="2241782"/>
            <a:ext cx="758462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6600" b="1" dirty="0"/>
              <a:t>Miksi on tärkeää, </a:t>
            </a:r>
          </a:p>
          <a:p>
            <a:r>
              <a:rPr lang="fi-FI" sz="6600" b="1" dirty="0"/>
              <a:t>että on yrityksiä?</a:t>
            </a:r>
            <a:endParaRPr lang="fi-FI" sz="6600" dirty="0"/>
          </a:p>
        </p:txBody>
      </p:sp>
    </p:spTree>
    <p:extLst>
      <p:ext uri="{BB962C8B-B14F-4D97-AF65-F5344CB8AC3E}">
        <p14:creationId xmlns:p14="http://schemas.microsoft.com/office/powerpoint/2010/main" val="3696319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189344C8-EC52-29D4-1871-F5BE10CCA41D}"/>
              </a:ext>
            </a:extLst>
          </p:cNvPr>
          <p:cNvSpPr txBox="1"/>
          <p:nvPr/>
        </p:nvSpPr>
        <p:spPr>
          <a:xfrm>
            <a:off x="864782" y="1826354"/>
            <a:ext cx="11291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Mikä estää sinua ryhtymästä yrittäjäksi? </a:t>
            </a:r>
          </a:p>
        </p:txBody>
      </p:sp>
    </p:spTree>
    <p:extLst>
      <p:ext uri="{BB962C8B-B14F-4D97-AF65-F5344CB8AC3E}">
        <p14:creationId xmlns:p14="http://schemas.microsoft.com/office/powerpoint/2010/main" val="1348286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5BB0723D-578B-EFB2-407A-B229AF19E7AA}"/>
              </a:ext>
            </a:extLst>
          </p:cNvPr>
          <p:cNvSpPr txBox="1"/>
          <p:nvPr/>
        </p:nvSpPr>
        <p:spPr>
          <a:xfrm>
            <a:off x="1455554" y="2028645"/>
            <a:ext cx="998628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6600" b="1" dirty="0"/>
              <a:t>Millainen on tyypillinen yritys sinun alallasi? </a:t>
            </a:r>
            <a:endParaRPr lang="fi-FI" sz="6600" dirty="0"/>
          </a:p>
        </p:txBody>
      </p:sp>
    </p:spTree>
    <p:extLst>
      <p:ext uri="{BB962C8B-B14F-4D97-AF65-F5344CB8AC3E}">
        <p14:creationId xmlns:p14="http://schemas.microsoft.com/office/powerpoint/2010/main" val="3660062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8A99FC11-6E69-D86E-09F1-CA03FCE73607}"/>
              </a:ext>
            </a:extLst>
          </p:cNvPr>
          <p:cNvSpPr txBox="1"/>
          <p:nvPr/>
        </p:nvSpPr>
        <p:spPr>
          <a:xfrm>
            <a:off x="1261730" y="1541721"/>
            <a:ext cx="106538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Missä tilanteessa ei kannata perustaa yritystä? </a:t>
            </a:r>
          </a:p>
        </p:txBody>
      </p:sp>
    </p:spTree>
    <p:extLst>
      <p:ext uri="{BB962C8B-B14F-4D97-AF65-F5344CB8AC3E}">
        <p14:creationId xmlns:p14="http://schemas.microsoft.com/office/powerpoint/2010/main" val="2736423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8A99FC11-6E69-D86E-09F1-CA03FCE73607}"/>
              </a:ext>
            </a:extLst>
          </p:cNvPr>
          <p:cNvSpPr txBox="1"/>
          <p:nvPr/>
        </p:nvSpPr>
        <p:spPr>
          <a:xfrm>
            <a:off x="1925277" y="1290868"/>
            <a:ext cx="84648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Mitä tarkoittaa vastuullisuus yrittämisessä? </a:t>
            </a:r>
          </a:p>
        </p:txBody>
      </p:sp>
    </p:spTree>
    <p:extLst>
      <p:ext uri="{BB962C8B-B14F-4D97-AF65-F5344CB8AC3E}">
        <p14:creationId xmlns:p14="http://schemas.microsoft.com/office/powerpoint/2010/main" val="3874197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1135053" y="923056"/>
            <a:ext cx="92924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Mitä riskejä yrittämisessä on? </a:t>
            </a:r>
          </a:p>
          <a:p>
            <a:r>
              <a:rPr lang="fi-FI" sz="7200" dirty="0"/>
              <a:t>Kannattaako ne riskit ottaa?</a:t>
            </a:r>
          </a:p>
        </p:txBody>
      </p:sp>
    </p:spTree>
    <p:extLst>
      <p:ext uri="{BB962C8B-B14F-4D97-AF65-F5344CB8AC3E}">
        <p14:creationId xmlns:p14="http://schemas.microsoft.com/office/powerpoint/2010/main" val="3367535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1272618" y="1343843"/>
            <a:ext cx="92924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dirty="0"/>
              <a:t>Jatka lausetta. </a:t>
            </a:r>
            <a:endParaRPr lang="fi-FI" sz="7200" b="1" dirty="0"/>
          </a:p>
          <a:p>
            <a:r>
              <a:rPr lang="fi-FI" sz="7200" b="1" dirty="0"/>
              <a:t>Haluan yrittäjäksi, koska… .</a:t>
            </a:r>
            <a:endParaRPr lang="fi-FI" sz="7200" dirty="0"/>
          </a:p>
        </p:txBody>
      </p:sp>
    </p:spTree>
    <p:extLst>
      <p:ext uri="{BB962C8B-B14F-4D97-AF65-F5344CB8AC3E}">
        <p14:creationId xmlns:p14="http://schemas.microsoft.com/office/powerpoint/2010/main" val="447112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1353538" y="1707985"/>
            <a:ext cx="92924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Onko asiakas aina oikeassa? </a:t>
            </a:r>
            <a:endParaRPr lang="fi-FI" sz="7200" dirty="0"/>
          </a:p>
        </p:txBody>
      </p:sp>
    </p:spTree>
    <p:extLst>
      <p:ext uri="{BB962C8B-B14F-4D97-AF65-F5344CB8AC3E}">
        <p14:creationId xmlns:p14="http://schemas.microsoft.com/office/powerpoint/2010/main" val="71456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1272618" y="1343843"/>
            <a:ext cx="92924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Mitä tarkoittaa hyvä asiakaspalvelu sinun alallasi? </a:t>
            </a:r>
            <a:endParaRPr lang="fi-FI" sz="7200" dirty="0"/>
          </a:p>
        </p:txBody>
      </p:sp>
    </p:spTree>
    <p:extLst>
      <p:ext uri="{BB962C8B-B14F-4D97-AF65-F5344CB8AC3E}">
        <p14:creationId xmlns:p14="http://schemas.microsoft.com/office/powerpoint/2010/main" val="33640975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1191697" y="971610"/>
            <a:ext cx="92924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Missä olet hyvä? </a:t>
            </a:r>
            <a:r>
              <a:rPr lang="fi-FI" sz="7200" dirty="0"/>
              <a:t>Voisiko osaamistasi myydä? Miten? </a:t>
            </a:r>
          </a:p>
        </p:txBody>
      </p:sp>
    </p:spTree>
    <p:extLst>
      <p:ext uri="{BB962C8B-B14F-4D97-AF65-F5344CB8AC3E}">
        <p14:creationId xmlns:p14="http://schemas.microsoft.com/office/powerpoint/2010/main" val="42903504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1070317" y="1659433"/>
            <a:ext cx="105012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Miksi verkostoituminen on tärkeää yrittäjälle? </a:t>
            </a:r>
          </a:p>
        </p:txBody>
      </p:sp>
    </p:spTree>
    <p:extLst>
      <p:ext uri="{BB962C8B-B14F-4D97-AF65-F5344CB8AC3E}">
        <p14:creationId xmlns:p14="http://schemas.microsoft.com/office/powerpoint/2010/main" val="27123738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728283" y="971610"/>
            <a:ext cx="109647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Mikä on tehokas markkinointikanava sinun alallasi? </a:t>
            </a:r>
            <a:r>
              <a:rPr lang="fi-FI" sz="7200" dirty="0"/>
              <a:t>Mistä asiakkaat löytävät sinut? </a:t>
            </a:r>
          </a:p>
        </p:txBody>
      </p:sp>
    </p:spTree>
    <p:extLst>
      <p:ext uri="{BB962C8B-B14F-4D97-AF65-F5344CB8AC3E}">
        <p14:creationId xmlns:p14="http://schemas.microsoft.com/office/powerpoint/2010/main" val="2078961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5770EAD3-3B32-F864-85FC-92843DC20471}"/>
              </a:ext>
            </a:extLst>
          </p:cNvPr>
          <p:cNvSpPr txBox="1"/>
          <p:nvPr/>
        </p:nvSpPr>
        <p:spPr>
          <a:xfrm>
            <a:off x="439479" y="1677780"/>
            <a:ext cx="117170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Oletko joskus ollut yrittäjä? </a:t>
            </a:r>
            <a:endParaRPr lang="fi-FI" sz="7200" dirty="0"/>
          </a:p>
          <a:p>
            <a:r>
              <a:rPr lang="fi-FI" sz="7200" dirty="0"/>
              <a:t>Miksi ryhdyit yrittäjäksi? </a:t>
            </a:r>
          </a:p>
        </p:txBody>
      </p:sp>
    </p:spTree>
    <p:extLst>
      <p:ext uri="{BB962C8B-B14F-4D97-AF65-F5344CB8AC3E}">
        <p14:creationId xmlns:p14="http://schemas.microsoft.com/office/powerpoint/2010/main" val="24436529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695915" y="971610"/>
            <a:ext cx="109889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Mitä sinulle tarkoittaa</a:t>
            </a:r>
          </a:p>
          <a:p>
            <a:r>
              <a:rPr lang="fi-FI" sz="7200" b="1" i="1" dirty="0"/>
              <a:t>yrityksen menestyminen</a:t>
            </a:r>
            <a:r>
              <a:rPr lang="fi-FI" sz="7200" b="1" dirty="0"/>
              <a:t>? </a:t>
            </a:r>
            <a:r>
              <a:rPr lang="fi-FI" sz="7200" dirty="0"/>
              <a:t>Milloin yritys menestyy? </a:t>
            </a:r>
          </a:p>
        </p:txBody>
      </p:sp>
    </p:spTree>
    <p:extLst>
      <p:ext uri="{BB962C8B-B14F-4D97-AF65-F5344CB8AC3E}">
        <p14:creationId xmlns:p14="http://schemas.microsoft.com/office/powerpoint/2010/main" val="12814062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787096" y="1165819"/>
            <a:ext cx="110758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dirty="0"/>
              <a:t>Jos sinulla olisi oma yritys… </a:t>
            </a:r>
          </a:p>
          <a:p>
            <a:r>
              <a:rPr lang="fi-FI" sz="7200" b="1" dirty="0"/>
              <a:t>Mitä teet, jos yritykselläsi menee huonosti?  </a:t>
            </a:r>
            <a:endParaRPr lang="fi-FI" sz="7200" dirty="0"/>
          </a:p>
        </p:txBody>
      </p:sp>
    </p:spTree>
    <p:extLst>
      <p:ext uri="{BB962C8B-B14F-4D97-AF65-F5344CB8AC3E}">
        <p14:creationId xmlns:p14="http://schemas.microsoft.com/office/powerpoint/2010/main" val="269946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-8092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CAE734A-2E46-A04A-6BAF-2EEDE697B013}"/>
              </a:ext>
            </a:extLst>
          </p:cNvPr>
          <p:cNvSpPr txBox="1"/>
          <p:nvPr/>
        </p:nvSpPr>
        <p:spPr>
          <a:xfrm>
            <a:off x="1078409" y="1594697"/>
            <a:ext cx="105012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Millä kielillä osaat kertoa osaamisestasi?  </a:t>
            </a:r>
            <a:endParaRPr lang="fi-FI" sz="7200" dirty="0"/>
          </a:p>
        </p:txBody>
      </p:sp>
    </p:spTree>
    <p:extLst>
      <p:ext uri="{BB962C8B-B14F-4D97-AF65-F5344CB8AC3E}">
        <p14:creationId xmlns:p14="http://schemas.microsoft.com/office/powerpoint/2010/main" val="3368621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0F96EA2B-60D6-63F8-4EC6-28C00B88AD84}"/>
              </a:ext>
            </a:extLst>
          </p:cNvPr>
          <p:cNvSpPr txBox="1"/>
          <p:nvPr/>
        </p:nvSpPr>
        <p:spPr>
          <a:xfrm>
            <a:off x="1425970" y="1034839"/>
            <a:ext cx="98705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Mikä yritys puuttuu Suomesta? </a:t>
            </a:r>
          </a:p>
          <a:p>
            <a:r>
              <a:rPr lang="fi-FI" sz="7200" dirty="0"/>
              <a:t>Miksi sitä tarvitaan Suomessa? </a:t>
            </a:r>
          </a:p>
        </p:txBody>
      </p:sp>
    </p:spTree>
    <p:extLst>
      <p:ext uri="{BB962C8B-B14F-4D97-AF65-F5344CB8AC3E}">
        <p14:creationId xmlns:p14="http://schemas.microsoft.com/office/powerpoint/2010/main" val="3288620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96060317-A37C-88FF-4D84-C4C1112210CE}"/>
              </a:ext>
            </a:extLst>
          </p:cNvPr>
          <p:cNvSpPr txBox="1"/>
          <p:nvPr/>
        </p:nvSpPr>
        <p:spPr>
          <a:xfrm>
            <a:off x="1694623" y="1594837"/>
            <a:ext cx="95128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Millainen </a:t>
            </a:r>
          </a:p>
          <a:p>
            <a:r>
              <a:rPr lang="fi-FI" sz="7200" b="1" dirty="0"/>
              <a:t>yritysidea on hyvä? </a:t>
            </a:r>
          </a:p>
        </p:txBody>
      </p:sp>
    </p:spTree>
    <p:extLst>
      <p:ext uri="{BB962C8B-B14F-4D97-AF65-F5344CB8AC3E}">
        <p14:creationId xmlns:p14="http://schemas.microsoft.com/office/powerpoint/2010/main" val="2322090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5052A5B0-BFD0-75E0-B69D-DD9004677081}"/>
              </a:ext>
            </a:extLst>
          </p:cNvPr>
          <p:cNvSpPr txBox="1"/>
          <p:nvPr/>
        </p:nvSpPr>
        <p:spPr>
          <a:xfrm>
            <a:off x="627319" y="997750"/>
            <a:ext cx="1009462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Mitä yrityksiä on kotisi lähellä? </a:t>
            </a:r>
          </a:p>
          <a:p>
            <a:r>
              <a:rPr lang="fi-FI" sz="7200" dirty="0"/>
              <a:t>Mitä yrityksiä haluaisit olevan kotisi lähellä? </a:t>
            </a:r>
          </a:p>
        </p:txBody>
      </p:sp>
    </p:spTree>
    <p:extLst>
      <p:ext uri="{BB962C8B-B14F-4D97-AF65-F5344CB8AC3E}">
        <p14:creationId xmlns:p14="http://schemas.microsoft.com/office/powerpoint/2010/main" val="4286098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78E89214-63CB-2029-8DEA-3E03E2D95F97}"/>
              </a:ext>
            </a:extLst>
          </p:cNvPr>
          <p:cNvSpPr txBox="1"/>
          <p:nvPr/>
        </p:nvSpPr>
        <p:spPr>
          <a:xfrm>
            <a:off x="1516505" y="311544"/>
            <a:ext cx="896268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Minkä yritysten palveluja käytät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i-FI" sz="5400" dirty="0"/>
              <a:t>joka päivä?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i-FI" sz="5400" dirty="0"/>
              <a:t>joka viikko?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i-FI" sz="5400" dirty="0"/>
              <a:t>joka kuukausi?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i-FI" sz="5400" dirty="0"/>
              <a:t>hyvin harvoin?</a:t>
            </a:r>
          </a:p>
        </p:txBody>
      </p:sp>
    </p:spTree>
    <p:extLst>
      <p:ext uri="{BB962C8B-B14F-4D97-AF65-F5344CB8AC3E}">
        <p14:creationId xmlns:p14="http://schemas.microsoft.com/office/powerpoint/2010/main" val="2655299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12111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5C3056CC-E326-9F1C-C043-BD802A00B1F1}"/>
              </a:ext>
            </a:extLst>
          </p:cNvPr>
          <p:cNvSpPr txBox="1"/>
          <p:nvPr/>
        </p:nvSpPr>
        <p:spPr>
          <a:xfrm>
            <a:off x="861238" y="669851"/>
            <a:ext cx="1076014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dirty="0"/>
              <a:t>Palvelualan yritys myy palveluja. </a:t>
            </a:r>
          </a:p>
          <a:p>
            <a:r>
              <a:rPr lang="fi-FI" sz="7200" b="1" dirty="0"/>
              <a:t>Mitä palvelualojen yrityksiä tiedät? 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2432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820826AF-558C-B3E1-A7C9-076B5F65B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1" y="0"/>
            <a:ext cx="12053777" cy="6858000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49033C11-BA5C-89FF-F1FD-0E4AA2303C15}"/>
              </a:ext>
            </a:extLst>
          </p:cNvPr>
          <p:cNvSpPr txBox="1"/>
          <p:nvPr/>
        </p:nvSpPr>
        <p:spPr>
          <a:xfrm>
            <a:off x="844395" y="1334527"/>
            <a:ext cx="107814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b="1" dirty="0"/>
              <a:t>Mitä suomalaisia hyvin menestyneitä yrityksiä tiedät? </a:t>
            </a:r>
          </a:p>
        </p:txBody>
      </p:sp>
    </p:spTree>
    <p:extLst>
      <p:ext uri="{BB962C8B-B14F-4D97-AF65-F5344CB8AC3E}">
        <p14:creationId xmlns:p14="http://schemas.microsoft.com/office/powerpoint/2010/main" val="2749263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6642</TotalTime>
  <Words>282</Words>
  <Application>Microsoft Office PowerPoint</Application>
  <PresentationFormat>Laajakuva</PresentationFormat>
  <Paragraphs>49</Paragraphs>
  <Slides>32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32</vt:i4>
      </vt:variant>
    </vt:vector>
  </HeadingPairs>
  <TitlesOfParts>
    <vt:vector size="36" baseType="lpstr">
      <vt:lpstr>Aptos</vt:lpstr>
      <vt:lpstr>Aptos Display</vt:lpstr>
      <vt:lpstr>Arial</vt:lpstr>
      <vt:lpstr>Office-teema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Company>Taitotalo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Juujärvi Kirsi</dc:creator>
  <cp:lastModifiedBy>Juujärvi Kirsi</cp:lastModifiedBy>
  <cp:revision>2</cp:revision>
  <dcterms:created xsi:type="dcterms:W3CDTF">2024-08-27T11:17:45Z</dcterms:created>
  <dcterms:modified xsi:type="dcterms:W3CDTF">2024-10-15T08:11:11Z</dcterms:modified>
</cp:coreProperties>
</file>