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329" r:id="rId5"/>
    <p:sldId id="425" r:id="rId6"/>
    <p:sldId id="320" r:id="rId7"/>
    <p:sldId id="424" r:id="rId8"/>
    <p:sldId id="427" r:id="rId9"/>
    <p:sldId id="439" r:id="rId10"/>
    <p:sldId id="428" r:id="rId11"/>
    <p:sldId id="440" r:id="rId12"/>
    <p:sldId id="547" r:id="rId13"/>
    <p:sldId id="548" r:id="rId14"/>
    <p:sldId id="430" r:id="rId15"/>
    <p:sldId id="438" r:id="rId16"/>
    <p:sldId id="436" r:id="rId17"/>
    <p:sldId id="256" r:id="rId18"/>
    <p:sldId id="435" r:id="rId19"/>
    <p:sldId id="441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B7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24151E-C560-41DC-A856-AA699723C7C4}" v="32" dt="2025-03-07T09:56:27.4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rita Niemi" userId="fb9855ce-30f5-4088-880e-d4c6deceaaab" providerId="ADAL" clId="{8924151E-C560-41DC-A856-AA699723C7C4}"/>
    <pc:docChg chg="undo custSel addSld delSld modSld">
      <pc:chgData name="Pirita Niemi" userId="fb9855ce-30f5-4088-880e-d4c6deceaaab" providerId="ADAL" clId="{8924151E-C560-41DC-A856-AA699723C7C4}" dt="2025-03-08T10:18:01.035" v="2289" actId="14100"/>
      <pc:docMkLst>
        <pc:docMk/>
      </pc:docMkLst>
      <pc:sldChg chg="addSp delSp modSp mod">
        <pc:chgData name="Pirita Niemi" userId="fb9855ce-30f5-4088-880e-d4c6deceaaab" providerId="ADAL" clId="{8924151E-C560-41DC-A856-AA699723C7C4}" dt="2025-03-06T18:02:15.712" v="263" actId="20577"/>
        <pc:sldMkLst>
          <pc:docMk/>
          <pc:sldMk cId="3060981297" sldId="320"/>
        </pc:sldMkLst>
        <pc:spChg chg="add mod">
          <ac:chgData name="Pirita Niemi" userId="fb9855ce-30f5-4088-880e-d4c6deceaaab" providerId="ADAL" clId="{8924151E-C560-41DC-A856-AA699723C7C4}" dt="2025-03-06T18:02:15.712" v="263" actId="20577"/>
          <ac:spMkLst>
            <pc:docMk/>
            <pc:sldMk cId="3060981297" sldId="320"/>
            <ac:spMk id="3" creationId="{01BB5E74-316F-EDAC-6EF7-42F6DFEC81DA}"/>
          </ac:spMkLst>
        </pc:spChg>
        <pc:spChg chg="add mod">
          <ac:chgData name="Pirita Niemi" userId="fb9855ce-30f5-4088-880e-d4c6deceaaab" providerId="ADAL" clId="{8924151E-C560-41DC-A856-AA699723C7C4}" dt="2025-03-06T17:53:53.155" v="57" actId="1076"/>
          <ac:spMkLst>
            <pc:docMk/>
            <pc:sldMk cId="3060981297" sldId="320"/>
            <ac:spMk id="9" creationId="{539EE63D-98D0-C6A1-D069-E6841B37F0CB}"/>
          </ac:spMkLst>
        </pc:spChg>
        <pc:picChg chg="add mod">
          <ac:chgData name="Pirita Niemi" userId="fb9855ce-30f5-4088-880e-d4c6deceaaab" providerId="ADAL" clId="{8924151E-C560-41DC-A856-AA699723C7C4}" dt="2025-03-06T17:56:43.344" v="180" actId="1076"/>
          <ac:picMkLst>
            <pc:docMk/>
            <pc:sldMk cId="3060981297" sldId="320"/>
            <ac:picMk id="2" creationId="{48E57BF9-4E71-E0EB-B591-79DDD6978033}"/>
          </ac:picMkLst>
        </pc:picChg>
        <pc:picChg chg="add del mod">
          <ac:chgData name="Pirita Niemi" userId="fb9855ce-30f5-4088-880e-d4c6deceaaab" providerId="ADAL" clId="{8924151E-C560-41DC-A856-AA699723C7C4}" dt="2025-03-06T17:56:43.344" v="180" actId="1076"/>
          <ac:picMkLst>
            <pc:docMk/>
            <pc:sldMk cId="3060981297" sldId="320"/>
            <ac:picMk id="5" creationId="{1296FFC3-7D75-2A48-BE5D-303B9DCD562D}"/>
          </ac:picMkLst>
        </pc:picChg>
        <pc:picChg chg="add mod">
          <ac:chgData name="Pirita Niemi" userId="fb9855ce-30f5-4088-880e-d4c6deceaaab" providerId="ADAL" clId="{8924151E-C560-41DC-A856-AA699723C7C4}" dt="2025-03-06T17:55:28.927" v="63" actId="14100"/>
          <ac:picMkLst>
            <pc:docMk/>
            <pc:sldMk cId="3060981297" sldId="320"/>
            <ac:picMk id="13" creationId="{4B55D864-B69D-9BEC-54AF-E5393C896710}"/>
          </ac:picMkLst>
        </pc:picChg>
      </pc:sldChg>
      <pc:sldChg chg="modSp mod">
        <pc:chgData name="Pirita Niemi" userId="fb9855ce-30f5-4088-880e-d4c6deceaaab" providerId="ADAL" clId="{8924151E-C560-41DC-A856-AA699723C7C4}" dt="2025-03-06T17:59:56.406" v="198" actId="20577"/>
        <pc:sldMkLst>
          <pc:docMk/>
          <pc:sldMk cId="45652882" sldId="329"/>
        </pc:sldMkLst>
        <pc:spChg chg="mod">
          <ac:chgData name="Pirita Niemi" userId="fb9855ce-30f5-4088-880e-d4c6deceaaab" providerId="ADAL" clId="{8924151E-C560-41DC-A856-AA699723C7C4}" dt="2025-03-06T17:59:56.406" v="198" actId="20577"/>
          <ac:spMkLst>
            <pc:docMk/>
            <pc:sldMk cId="45652882" sldId="329"/>
            <ac:spMk id="5" creationId="{B3D69C5B-C443-8263-1EDC-1637D7A7A263}"/>
          </ac:spMkLst>
        </pc:spChg>
      </pc:sldChg>
      <pc:sldChg chg="modSp mod">
        <pc:chgData name="Pirita Niemi" userId="fb9855ce-30f5-4088-880e-d4c6deceaaab" providerId="ADAL" clId="{8924151E-C560-41DC-A856-AA699723C7C4}" dt="2025-03-07T09:31:52.058" v="592" actId="20577"/>
        <pc:sldMkLst>
          <pc:docMk/>
          <pc:sldMk cId="1662091379" sldId="424"/>
        </pc:sldMkLst>
        <pc:spChg chg="mod">
          <ac:chgData name="Pirita Niemi" userId="fb9855ce-30f5-4088-880e-d4c6deceaaab" providerId="ADAL" clId="{8924151E-C560-41DC-A856-AA699723C7C4}" dt="2025-03-07T09:31:52.058" v="592" actId="20577"/>
          <ac:spMkLst>
            <pc:docMk/>
            <pc:sldMk cId="1662091379" sldId="424"/>
            <ac:spMk id="5" creationId="{8F413E42-977D-0C37-061B-DD8CEC0C1CF1}"/>
          </ac:spMkLst>
        </pc:spChg>
      </pc:sldChg>
      <pc:sldChg chg="modSp mod">
        <pc:chgData name="Pirita Niemi" userId="fb9855ce-30f5-4088-880e-d4c6deceaaab" providerId="ADAL" clId="{8924151E-C560-41DC-A856-AA699723C7C4}" dt="2025-03-06T18:00:08.894" v="199" actId="207"/>
        <pc:sldMkLst>
          <pc:docMk/>
          <pc:sldMk cId="1293938254" sldId="425"/>
        </pc:sldMkLst>
        <pc:spChg chg="mod">
          <ac:chgData name="Pirita Niemi" userId="fb9855ce-30f5-4088-880e-d4c6deceaaab" providerId="ADAL" clId="{8924151E-C560-41DC-A856-AA699723C7C4}" dt="2025-03-06T18:00:08.894" v="199" actId="207"/>
          <ac:spMkLst>
            <pc:docMk/>
            <pc:sldMk cId="1293938254" sldId="425"/>
            <ac:spMk id="3" creationId="{D926AB86-8B37-672E-B436-41CC8AB15C89}"/>
          </ac:spMkLst>
        </pc:spChg>
      </pc:sldChg>
      <pc:sldChg chg="modSp mod">
        <pc:chgData name="Pirita Niemi" userId="fb9855ce-30f5-4088-880e-d4c6deceaaab" providerId="ADAL" clId="{8924151E-C560-41DC-A856-AA699723C7C4}" dt="2025-03-06T22:24:45.629" v="270" actId="20577"/>
        <pc:sldMkLst>
          <pc:docMk/>
          <pc:sldMk cId="2593680705" sldId="427"/>
        </pc:sldMkLst>
        <pc:spChg chg="mod">
          <ac:chgData name="Pirita Niemi" userId="fb9855ce-30f5-4088-880e-d4c6deceaaab" providerId="ADAL" clId="{8924151E-C560-41DC-A856-AA699723C7C4}" dt="2025-03-06T22:24:45.629" v="270" actId="20577"/>
          <ac:spMkLst>
            <pc:docMk/>
            <pc:sldMk cId="2593680705" sldId="427"/>
            <ac:spMk id="5" creationId="{8F413E42-977D-0C37-061B-DD8CEC0C1CF1}"/>
          </ac:spMkLst>
        </pc:spChg>
      </pc:sldChg>
      <pc:sldChg chg="modSp mod">
        <pc:chgData name="Pirita Niemi" userId="fb9855ce-30f5-4088-880e-d4c6deceaaab" providerId="ADAL" clId="{8924151E-C560-41DC-A856-AA699723C7C4}" dt="2025-03-08T10:18:01.035" v="2289" actId="14100"/>
        <pc:sldMkLst>
          <pc:docMk/>
          <pc:sldMk cId="687684124" sldId="428"/>
        </pc:sldMkLst>
        <pc:spChg chg="mod">
          <ac:chgData name="Pirita Niemi" userId="fb9855ce-30f5-4088-880e-d4c6deceaaab" providerId="ADAL" clId="{8924151E-C560-41DC-A856-AA699723C7C4}" dt="2025-03-08T10:18:01.035" v="2289" actId="14100"/>
          <ac:spMkLst>
            <pc:docMk/>
            <pc:sldMk cId="687684124" sldId="428"/>
            <ac:spMk id="2" creationId="{8F61E69C-52C0-BB51-2911-839D39885F17}"/>
          </ac:spMkLst>
        </pc:spChg>
        <pc:spChg chg="mod">
          <ac:chgData name="Pirita Niemi" userId="fb9855ce-30f5-4088-880e-d4c6deceaaab" providerId="ADAL" clId="{8924151E-C560-41DC-A856-AA699723C7C4}" dt="2025-03-07T09:56:21.054" v="2060" actId="14100"/>
          <ac:spMkLst>
            <pc:docMk/>
            <pc:sldMk cId="687684124" sldId="428"/>
            <ac:spMk id="5" creationId="{004D7966-5588-8722-A310-94C7F9BF2C0A}"/>
          </ac:spMkLst>
        </pc:spChg>
      </pc:sldChg>
      <pc:sldChg chg="modSp mod">
        <pc:chgData name="Pirita Niemi" userId="fb9855ce-30f5-4088-880e-d4c6deceaaab" providerId="ADAL" clId="{8924151E-C560-41DC-A856-AA699723C7C4}" dt="2025-03-08T10:17:22.388" v="2245" actId="20577"/>
        <pc:sldMkLst>
          <pc:docMk/>
          <pc:sldMk cId="865856214" sldId="430"/>
        </pc:sldMkLst>
        <pc:spChg chg="mod">
          <ac:chgData name="Pirita Niemi" userId="fb9855ce-30f5-4088-880e-d4c6deceaaab" providerId="ADAL" clId="{8924151E-C560-41DC-A856-AA699723C7C4}" dt="2025-03-08T10:17:22.388" v="2245" actId="20577"/>
          <ac:spMkLst>
            <pc:docMk/>
            <pc:sldMk cId="865856214" sldId="430"/>
            <ac:spMk id="5" creationId="{10ECFDFD-8831-036B-F2E1-AF3F0A056824}"/>
          </ac:spMkLst>
        </pc:spChg>
      </pc:sldChg>
      <pc:sldChg chg="addSp delSp modSp del mod">
        <pc:chgData name="Pirita Niemi" userId="fb9855ce-30f5-4088-880e-d4c6deceaaab" providerId="ADAL" clId="{8924151E-C560-41DC-A856-AA699723C7C4}" dt="2025-03-07T09:33:22.911" v="655" actId="47"/>
        <pc:sldMkLst>
          <pc:docMk/>
          <pc:sldMk cId="1580788998" sldId="431"/>
        </pc:sldMkLst>
      </pc:sldChg>
      <pc:sldChg chg="del">
        <pc:chgData name="Pirita Niemi" userId="fb9855ce-30f5-4088-880e-d4c6deceaaab" providerId="ADAL" clId="{8924151E-C560-41DC-A856-AA699723C7C4}" dt="2025-03-06T22:57:41.561" v="590" actId="47"/>
        <pc:sldMkLst>
          <pc:docMk/>
          <pc:sldMk cId="4229759798" sldId="432"/>
        </pc:sldMkLst>
      </pc:sldChg>
      <pc:sldChg chg="del">
        <pc:chgData name="Pirita Niemi" userId="fb9855ce-30f5-4088-880e-d4c6deceaaab" providerId="ADAL" clId="{8924151E-C560-41DC-A856-AA699723C7C4}" dt="2025-03-06T22:57:41.561" v="590" actId="47"/>
        <pc:sldMkLst>
          <pc:docMk/>
          <pc:sldMk cId="3200415377" sldId="433"/>
        </pc:sldMkLst>
      </pc:sldChg>
      <pc:sldChg chg="del">
        <pc:chgData name="Pirita Niemi" userId="fb9855ce-30f5-4088-880e-d4c6deceaaab" providerId="ADAL" clId="{8924151E-C560-41DC-A856-AA699723C7C4}" dt="2025-03-06T22:57:41.561" v="590" actId="47"/>
        <pc:sldMkLst>
          <pc:docMk/>
          <pc:sldMk cId="302000380" sldId="434"/>
        </pc:sldMkLst>
      </pc:sldChg>
      <pc:sldChg chg="modSp mod">
        <pc:chgData name="Pirita Niemi" userId="fb9855ce-30f5-4088-880e-d4c6deceaaab" providerId="ADAL" clId="{8924151E-C560-41DC-A856-AA699723C7C4}" dt="2025-03-07T09:58:03.790" v="2113" actId="20577"/>
        <pc:sldMkLst>
          <pc:docMk/>
          <pc:sldMk cId="2448501772" sldId="435"/>
        </pc:sldMkLst>
        <pc:spChg chg="mod">
          <ac:chgData name="Pirita Niemi" userId="fb9855ce-30f5-4088-880e-d4c6deceaaab" providerId="ADAL" clId="{8924151E-C560-41DC-A856-AA699723C7C4}" dt="2025-03-07T09:58:03.790" v="2113" actId="20577"/>
          <ac:spMkLst>
            <pc:docMk/>
            <pc:sldMk cId="2448501772" sldId="435"/>
            <ac:spMk id="5" creationId="{EAB3CF30-D91B-C7F7-1832-0F83B1583B5A}"/>
          </ac:spMkLst>
        </pc:spChg>
      </pc:sldChg>
      <pc:sldChg chg="modSp mod">
        <pc:chgData name="Pirita Niemi" userId="fb9855ce-30f5-4088-880e-d4c6deceaaab" providerId="ADAL" clId="{8924151E-C560-41DC-A856-AA699723C7C4}" dt="2025-03-07T09:57:42.872" v="2109" actId="20577"/>
        <pc:sldMkLst>
          <pc:docMk/>
          <pc:sldMk cId="3249798688" sldId="436"/>
        </pc:sldMkLst>
        <pc:spChg chg="mod">
          <ac:chgData name="Pirita Niemi" userId="fb9855ce-30f5-4088-880e-d4c6deceaaab" providerId="ADAL" clId="{8924151E-C560-41DC-A856-AA699723C7C4}" dt="2025-03-07T09:57:42.872" v="2109" actId="20577"/>
          <ac:spMkLst>
            <pc:docMk/>
            <pc:sldMk cId="3249798688" sldId="436"/>
            <ac:spMk id="5" creationId="{42B43ED5-6241-532B-998A-D0552CF6B8E0}"/>
          </ac:spMkLst>
        </pc:spChg>
      </pc:sldChg>
      <pc:sldChg chg="del">
        <pc:chgData name="Pirita Niemi" userId="fb9855ce-30f5-4088-880e-d4c6deceaaab" providerId="ADAL" clId="{8924151E-C560-41DC-A856-AA699723C7C4}" dt="2025-03-06T22:57:41.561" v="590" actId="47"/>
        <pc:sldMkLst>
          <pc:docMk/>
          <pc:sldMk cId="3328324881" sldId="437"/>
        </pc:sldMkLst>
      </pc:sldChg>
      <pc:sldChg chg="modSp mod">
        <pc:chgData name="Pirita Niemi" userId="fb9855ce-30f5-4088-880e-d4c6deceaaab" providerId="ADAL" clId="{8924151E-C560-41DC-A856-AA699723C7C4}" dt="2025-03-06T22:40:40.774" v="579" actId="108"/>
        <pc:sldMkLst>
          <pc:docMk/>
          <pc:sldMk cId="3131095121" sldId="438"/>
        </pc:sldMkLst>
        <pc:spChg chg="mod">
          <ac:chgData name="Pirita Niemi" userId="fb9855ce-30f5-4088-880e-d4c6deceaaab" providerId="ADAL" clId="{8924151E-C560-41DC-A856-AA699723C7C4}" dt="2025-03-06T22:40:40.774" v="579" actId="108"/>
          <ac:spMkLst>
            <pc:docMk/>
            <pc:sldMk cId="3131095121" sldId="438"/>
            <ac:spMk id="2" creationId="{56D5531E-A650-E38B-FBA6-CFA765C84FC5}"/>
          </ac:spMkLst>
        </pc:spChg>
      </pc:sldChg>
      <pc:sldChg chg="addSp delSp modSp mod">
        <pc:chgData name="Pirita Niemi" userId="fb9855ce-30f5-4088-880e-d4c6deceaaab" providerId="ADAL" clId="{8924151E-C560-41DC-A856-AA699723C7C4}" dt="2025-03-06T22:32:31.893" v="325" actId="108"/>
        <pc:sldMkLst>
          <pc:docMk/>
          <pc:sldMk cId="2009202968" sldId="439"/>
        </pc:sldMkLst>
        <pc:spChg chg="add mod">
          <ac:chgData name="Pirita Niemi" userId="fb9855ce-30f5-4088-880e-d4c6deceaaab" providerId="ADAL" clId="{8924151E-C560-41DC-A856-AA699723C7C4}" dt="2025-03-06T22:32:31.893" v="325" actId="108"/>
          <ac:spMkLst>
            <pc:docMk/>
            <pc:sldMk cId="2009202968" sldId="439"/>
            <ac:spMk id="11" creationId="{270A66FF-30FD-6678-3A95-8BEA7E2EAD5C}"/>
          </ac:spMkLst>
        </pc:spChg>
        <pc:picChg chg="add mod">
          <ac:chgData name="Pirita Niemi" userId="fb9855ce-30f5-4088-880e-d4c6deceaaab" providerId="ADAL" clId="{8924151E-C560-41DC-A856-AA699723C7C4}" dt="2025-03-06T22:32:03.057" v="302" actId="26606"/>
          <ac:picMkLst>
            <pc:docMk/>
            <pc:sldMk cId="2009202968" sldId="439"/>
            <ac:picMk id="6" creationId="{9F306FD4-2ECF-6EAE-BB2D-48725A4CB515}"/>
          </ac:picMkLst>
        </pc:picChg>
      </pc:sldChg>
      <pc:sldChg chg="addSp delSp modSp mod">
        <pc:chgData name="Pirita Niemi" userId="fb9855ce-30f5-4088-880e-d4c6deceaaab" providerId="ADAL" clId="{8924151E-C560-41DC-A856-AA699723C7C4}" dt="2025-03-06T22:38:40.226" v="576" actId="108"/>
        <pc:sldMkLst>
          <pc:docMk/>
          <pc:sldMk cId="3117039648" sldId="440"/>
        </pc:sldMkLst>
        <pc:spChg chg="mod">
          <ac:chgData name="Pirita Niemi" userId="fb9855ce-30f5-4088-880e-d4c6deceaaab" providerId="ADAL" clId="{8924151E-C560-41DC-A856-AA699723C7C4}" dt="2025-03-06T22:38:40.226" v="576" actId="108"/>
          <ac:spMkLst>
            <pc:docMk/>
            <pc:sldMk cId="3117039648" sldId="440"/>
            <ac:spMk id="2" creationId="{31AECBF0-5037-E0D4-5CD6-392FDE79FD0B}"/>
          </ac:spMkLst>
        </pc:spChg>
        <pc:picChg chg="add mod">
          <ac:chgData name="Pirita Niemi" userId="fb9855ce-30f5-4088-880e-d4c6deceaaab" providerId="ADAL" clId="{8924151E-C560-41DC-A856-AA699723C7C4}" dt="2025-03-06T22:38:16.006" v="574" actId="26606"/>
          <ac:picMkLst>
            <pc:docMk/>
            <pc:sldMk cId="3117039648" sldId="440"/>
            <ac:picMk id="7" creationId="{88A4F692-7624-56F1-2F13-E250FF380027}"/>
          </ac:picMkLst>
        </pc:picChg>
      </pc:sldChg>
      <pc:sldChg chg="addSp delSp modSp new mod">
        <pc:chgData name="Pirita Niemi" userId="fb9855ce-30f5-4088-880e-d4c6deceaaab" providerId="ADAL" clId="{8924151E-C560-41DC-A856-AA699723C7C4}" dt="2025-03-06T22:30:34.961" v="299" actId="20577"/>
        <pc:sldMkLst>
          <pc:docMk/>
          <pc:sldMk cId="913995490" sldId="441"/>
        </pc:sldMkLst>
        <pc:spChg chg="add mod">
          <ac:chgData name="Pirita Niemi" userId="fb9855ce-30f5-4088-880e-d4c6deceaaab" providerId="ADAL" clId="{8924151E-C560-41DC-A856-AA699723C7C4}" dt="2025-03-06T22:30:34.961" v="299" actId="20577"/>
          <ac:spMkLst>
            <pc:docMk/>
            <pc:sldMk cId="913995490" sldId="441"/>
            <ac:spMk id="10" creationId="{40FACD0D-98B1-D438-3630-80D0F7D0AED4}"/>
          </ac:spMkLst>
        </pc:spChg>
        <pc:picChg chg="add mod">
          <ac:chgData name="Pirita Niemi" userId="fb9855ce-30f5-4088-880e-d4c6deceaaab" providerId="ADAL" clId="{8924151E-C560-41DC-A856-AA699723C7C4}" dt="2025-03-06T22:30:12.062" v="274" actId="26606"/>
          <ac:picMkLst>
            <pc:docMk/>
            <pc:sldMk cId="913995490" sldId="441"/>
            <ac:picMk id="5" creationId="{7A8E571A-3C52-C0A3-0A5A-D81DDADE7E1B}"/>
          </ac:picMkLst>
        </pc:picChg>
      </pc:sldChg>
      <pc:sldChg chg="addSp modSp add mod">
        <pc:chgData name="Pirita Niemi" userId="fb9855ce-30f5-4088-880e-d4c6deceaaab" providerId="ADAL" clId="{8924151E-C560-41DC-A856-AA699723C7C4}" dt="2025-03-07T09:56:49.432" v="2065"/>
        <pc:sldMkLst>
          <pc:docMk/>
          <pc:sldMk cId="814822850" sldId="547"/>
        </pc:sldMkLst>
        <pc:spChg chg="add mod">
          <ac:chgData name="Pirita Niemi" userId="fb9855ce-30f5-4088-880e-d4c6deceaaab" providerId="ADAL" clId="{8924151E-C560-41DC-A856-AA699723C7C4}" dt="2025-03-07T09:56:49.432" v="2065"/>
          <ac:spMkLst>
            <pc:docMk/>
            <pc:sldMk cId="814822850" sldId="547"/>
            <ac:spMk id="2" creationId="{0D3E20ED-0B8B-47EF-EE39-C953737446BE}"/>
          </ac:spMkLst>
        </pc:spChg>
        <pc:spChg chg="mod">
          <ac:chgData name="Pirita Niemi" userId="fb9855ce-30f5-4088-880e-d4c6deceaaab" providerId="ADAL" clId="{8924151E-C560-41DC-A856-AA699723C7C4}" dt="2025-03-07T09:56:13.574" v="2059" actId="1076"/>
          <ac:spMkLst>
            <pc:docMk/>
            <pc:sldMk cId="814822850" sldId="547"/>
            <ac:spMk id="4" creationId="{71B69C69-6CE6-FD39-DFE2-4BE5BB403844}"/>
          </ac:spMkLst>
        </pc:spChg>
      </pc:sldChg>
      <pc:sldChg chg="new del">
        <pc:chgData name="Pirita Niemi" userId="fb9855ce-30f5-4088-880e-d4c6deceaaab" providerId="ADAL" clId="{8924151E-C560-41DC-A856-AA699723C7C4}" dt="2025-03-07T09:34:14.013" v="657" actId="47"/>
        <pc:sldMkLst>
          <pc:docMk/>
          <pc:sldMk cId="1711403027" sldId="548"/>
        </pc:sldMkLst>
      </pc:sldChg>
      <pc:sldChg chg="modSp add mod">
        <pc:chgData name="Pirita Niemi" userId="fb9855ce-30f5-4088-880e-d4c6deceaaab" providerId="ADAL" clId="{8924151E-C560-41DC-A856-AA699723C7C4}" dt="2025-03-07T09:55:34.779" v="2058" actId="20577"/>
        <pc:sldMkLst>
          <pc:docMk/>
          <pc:sldMk cId="3939927160" sldId="548"/>
        </pc:sldMkLst>
        <pc:spChg chg="mod">
          <ac:chgData name="Pirita Niemi" userId="fb9855ce-30f5-4088-880e-d4c6deceaaab" providerId="ADAL" clId="{8924151E-C560-41DC-A856-AA699723C7C4}" dt="2025-03-07T09:55:34.779" v="2058" actId="20577"/>
          <ac:spMkLst>
            <pc:docMk/>
            <pc:sldMk cId="3939927160" sldId="548"/>
            <ac:spMk id="4" creationId="{808FA834-2CB8-B379-0B00-16AFC1461E7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4EB0C2-0B09-49D1-A20F-BD09E5DB67D6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691749BC-FFCC-407A-A856-73DF1B60001E}">
      <dgm:prSet phldrT="[Teksti]"/>
      <dgm:spPr/>
      <dgm:t>
        <a:bodyPr/>
        <a:lstStyle/>
        <a:p>
          <a:r>
            <a:rPr lang="fi-FI">
              <a:latin typeface="Arial" panose="020B0604020202020204" pitchFamily="34" charset="0"/>
              <a:cs typeface="Arial" panose="020B0604020202020204" pitchFamily="34" charset="0"/>
            </a:rPr>
            <a:t>Tuloksista tavaksi</a:t>
          </a:r>
        </a:p>
      </dgm:t>
    </dgm:pt>
    <dgm:pt modelId="{50714C7C-8B96-4ACE-BD09-28C65BB32B46}" type="parTrans" cxnId="{74C26B35-29CB-430B-8396-053FB29F00AD}">
      <dgm:prSet/>
      <dgm:spPr/>
      <dgm:t>
        <a:bodyPr/>
        <a:lstStyle/>
        <a:p>
          <a:endParaRPr lang="fi-FI"/>
        </a:p>
      </dgm:t>
    </dgm:pt>
    <dgm:pt modelId="{7A5CD7DA-3FC6-406F-973C-7AA705A56A2C}" type="sibTrans" cxnId="{74C26B35-29CB-430B-8396-053FB29F00AD}">
      <dgm:prSet/>
      <dgm:spPr/>
      <dgm:t>
        <a:bodyPr/>
        <a:lstStyle/>
        <a:p>
          <a:endParaRPr lang="fi-FI"/>
        </a:p>
      </dgm:t>
    </dgm:pt>
    <dgm:pt modelId="{7B004904-4A48-4A23-B5AD-98366FCC99D8}">
      <dgm:prSet phldrT="[Teksti]"/>
      <dgm:spPr/>
      <dgm:t>
        <a:bodyPr/>
        <a:lstStyle/>
        <a:p>
          <a:r>
            <a:rPr lang="fi-FI">
              <a:latin typeface="Arial" panose="020B0604020202020204" pitchFamily="34" charset="0"/>
              <a:cs typeface="Arial" panose="020B0604020202020204" pitchFamily="34" charset="0"/>
            </a:rPr>
            <a:t>Tutustu, tutki ja testaa</a:t>
          </a:r>
        </a:p>
      </dgm:t>
    </dgm:pt>
    <dgm:pt modelId="{087275A5-6AA0-428C-9B7D-04836F93D46B}" type="parTrans" cxnId="{7D62DA0B-9086-46F8-AB37-EBDAB0E865AC}">
      <dgm:prSet/>
      <dgm:spPr/>
      <dgm:t>
        <a:bodyPr/>
        <a:lstStyle/>
        <a:p>
          <a:endParaRPr lang="fi-FI"/>
        </a:p>
      </dgm:t>
    </dgm:pt>
    <dgm:pt modelId="{6A4C1BB3-3F89-4B53-AF40-FE72F28DC5D2}" type="sibTrans" cxnId="{7D62DA0B-9086-46F8-AB37-EBDAB0E865AC}">
      <dgm:prSet/>
      <dgm:spPr/>
      <dgm:t>
        <a:bodyPr/>
        <a:lstStyle/>
        <a:p>
          <a:endParaRPr lang="fi-FI"/>
        </a:p>
      </dgm:t>
    </dgm:pt>
    <dgm:pt modelId="{C9780408-57F7-4A09-86A2-8258A279B9B1}">
      <dgm:prSet phldrT="[Teksti]"/>
      <dgm:spPr/>
      <dgm:t>
        <a:bodyPr/>
        <a:lstStyle/>
        <a:p>
          <a:r>
            <a:rPr lang="fi-FI">
              <a:latin typeface="Arial" panose="020B0604020202020204" pitchFamily="34" charset="0"/>
              <a:cs typeface="Arial" panose="020B0604020202020204" pitchFamily="34" charset="0"/>
            </a:rPr>
            <a:t>Toteuta ja toimita</a:t>
          </a:r>
        </a:p>
      </dgm:t>
    </dgm:pt>
    <dgm:pt modelId="{F3A1E0AF-1686-4607-B5FF-7092BFF0342E}" type="parTrans" cxnId="{26DE4BCE-AD1B-4ADF-8422-E448080CC1D1}">
      <dgm:prSet/>
      <dgm:spPr/>
      <dgm:t>
        <a:bodyPr/>
        <a:lstStyle/>
        <a:p>
          <a:endParaRPr lang="fi-FI"/>
        </a:p>
      </dgm:t>
    </dgm:pt>
    <dgm:pt modelId="{DEB94123-ED62-4605-BE6D-DEEFF44DFF4C}" type="sibTrans" cxnId="{26DE4BCE-AD1B-4ADF-8422-E448080CC1D1}">
      <dgm:prSet/>
      <dgm:spPr/>
      <dgm:t>
        <a:bodyPr/>
        <a:lstStyle/>
        <a:p>
          <a:endParaRPr lang="fi-FI"/>
        </a:p>
      </dgm:t>
    </dgm:pt>
    <dgm:pt modelId="{3AC77376-DE11-4EFF-B3A5-990E514B833C}">
      <dgm:prSet/>
      <dgm:spPr/>
      <dgm:t>
        <a:bodyPr/>
        <a:lstStyle/>
        <a:p>
          <a:r>
            <a:rPr lang="fi-FI">
              <a:latin typeface="Arial" panose="020B0604020202020204" pitchFamily="34" charset="0"/>
              <a:cs typeface="Arial" panose="020B0604020202020204" pitchFamily="34" charset="0"/>
            </a:rPr>
            <a:t>Toteuta ja toimita</a:t>
          </a:r>
        </a:p>
      </dgm:t>
    </dgm:pt>
    <dgm:pt modelId="{C351598C-7FDA-45FF-A5BE-8DDA2AD90519}" type="parTrans" cxnId="{3FA03512-17AB-4D50-9001-98596E834624}">
      <dgm:prSet/>
      <dgm:spPr/>
      <dgm:t>
        <a:bodyPr/>
        <a:lstStyle/>
        <a:p>
          <a:endParaRPr lang="fi-FI"/>
        </a:p>
      </dgm:t>
    </dgm:pt>
    <dgm:pt modelId="{55A9555C-3AAD-45CE-865E-F7D3D04FFDDA}" type="sibTrans" cxnId="{3FA03512-17AB-4D50-9001-98596E834624}">
      <dgm:prSet/>
      <dgm:spPr/>
      <dgm:t>
        <a:bodyPr/>
        <a:lstStyle/>
        <a:p>
          <a:endParaRPr lang="fi-FI"/>
        </a:p>
      </dgm:t>
    </dgm:pt>
    <dgm:pt modelId="{F84E086D-8E23-4C26-A351-5C574F0513D0}">
      <dgm:prSet/>
      <dgm:spPr/>
      <dgm:t>
        <a:bodyPr/>
        <a:lstStyle/>
        <a:p>
          <a:r>
            <a:rPr lang="fi-FI">
              <a:latin typeface="Arial" panose="020B0604020202020204" pitchFamily="34" charset="0"/>
              <a:cs typeface="Arial" panose="020B0604020202020204" pitchFamily="34" charset="0"/>
            </a:rPr>
            <a:t>Taltioi, tiedota ja tarkastele</a:t>
          </a:r>
        </a:p>
      </dgm:t>
    </dgm:pt>
    <dgm:pt modelId="{270DB26B-F68B-46FC-B498-F004CC0CE0EF}" type="parTrans" cxnId="{3016531C-580A-4658-A54B-3DA5F2E274EB}">
      <dgm:prSet/>
      <dgm:spPr/>
      <dgm:t>
        <a:bodyPr/>
        <a:lstStyle/>
        <a:p>
          <a:endParaRPr lang="fi-FI"/>
        </a:p>
      </dgm:t>
    </dgm:pt>
    <dgm:pt modelId="{210AE6BC-86D6-4BC0-9033-DB794E7053A4}" type="sibTrans" cxnId="{3016531C-580A-4658-A54B-3DA5F2E274EB}">
      <dgm:prSet/>
      <dgm:spPr/>
      <dgm:t>
        <a:bodyPr/>
        <a:lstStyle/>
        <a:p>
          <a:endParaRPr lang="fi-FI"/>
        </a:p>
      </dgm:t>
    </dgm:pt>
    <dgm:pt modelId="{1550B6AD-5180-4A69-803D-07A2CD8EFA1D}" type="pres">
      <dgm:prSet presAssocID="{8E4EB0C2-0B09-49D1-A20F-BD09E5DB67D6}" presName="rootnode" presStyleCnt="0">
        <dgm:presLayoutVars>
          <dgm:chMax/>
          <dgm:chPref/>
          <dgm:dir/>
          <dgm:animLvl val="lvl"/>
        </dgm:presLayoutVars>
      </dgm:prSet>
      <dgm:spPr/>
    </dgm:pt>
    <dgm:pt modelId="{4CC4292F-5C50-4B9E-9C59-94B5C4069EC9}" type="pres">
      <dgm:prSet presAssocID="{691749BC-FFCC-407A-A856-73DF1B60001E}" presName="composite" presStyleCnt="0"/>
      <dgm:spPr/>
    </dgm:pt>
    <dgm:pt modelId="{B3F72635-DDB5-479F-B9C5-3853693278D3}" type="pres">
      <dgm:prSet presAssocID="{691749BC-FFCC-407A-A856-73DF1B60001E}" presName="LShape" presStyleLbl="alignNode1" presStyleIdx="0" presStyleCnt="9"/>
      <dgm:spPr>
        <a:solidFill>
          <a:schemeClr val="accent2"/>
        </a:solidFill>
      </dgm:spPr>
    </dgm:pt>
    <dgm:pt modelId="{5378911B-FCE4-4258-B172-173A3DF2AAE0}" type="pres">
      <dgm:prSet presAssocID="{691749BC-FFCC-407A-A856-73DF1B60001E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D330DB66-D1D3-4EDF-A8F5-4EFD1C7B478D}" type="pres">
      <dgm:prSet presAssocID="{691749BC-FFCC-407A-A856-73DF1B60001E}" presName="Triangle" presStyleLbl="alignNode1" presStyleIdx="1" presStyleCnt="9"/>
      <dgm:spPr/>
    </dgm:pt>
    <dgm:pt modelId="{9AB18378-8EE0-4E9C-8647-D50DD77C4890}" type="pres">
      <dgm:prSet presAssocID="{7A5CD7DA-3FC6-406F-973C-7AA705A56A2C}" presName="sibTrans" presStyleCnt="0"/>
      <dgm:spPr/>
    </dgm:pt>
    <dgm:pt modelId="{F170DB98-955A-4A63-987B-AE47B1B9679E}" type="pres">
      <dgm:prSet presAssocID="{7A5CD7DA-3FC6-406F-973C-7AA705A56A2C}" presName="space" presStyleCnt="0"/>
      <dgm:spPr/>
    </dgm:pt>
    <dgm:pt modelId="{8E18E87D-53E3-45E6-B3D2-20BB2689C807}" type="pres">
      <dgm:prSet presAssocID="{7B004904-4A48-4A23-B5AD-98366FCC99D8}" presName="composite" presStyleCnt="0"/>
      <dgm:spPr/>
    </dgm:pt>
    <dgm:pt modelId="{935C88BC-CF99-4643-8A6F-203A9386A0D6}" type="pres">
      <dgm:prSet presAssocID="{7B004904-4A48-4A23-B5AD-98366FCC99D8}" presName="LShape" presStyleLbl="alignNode1" presStyleIdx="2" presStyleCnt="9" custLinFactNeighborX="774" custLinFactNeighborY="1878"/>
      <dgm:spPr>
        <a:solidFill>
          <a:srgbClr val="FFC000"/>
        </a:solidFill>
      </dgm:spPr>
    </dgm:pt>
    <dgm:pt modelId="{1D80A3E5-F49D-48A2-B895-8FD5BFF51B3F}" type="pres">
      <dgm:prSet presAssocID="{7B004904-4A48-4A23-B5AD-98366FCC99D8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E2685AC7-0FF6-4912-A0E3-03234BAFADF0}" type="pres">
      <dgm:prSet presAssocID="{7B004904-4A48-4A23-B5AD-98366FCC99D8}" presName="Triangle" presStyleLbl="alignNode1" presStyleIdx="3" presStyleCnt="9"/>
      <dgm:spPr/>
    </dgm:pt>
    <dgm:pt modelId="{E8606F43-A3B4-4ADF-9A61-EF286829BEB5}" type="pres">
      <dgm:prSet presAssocID="{6A4C1BB3-3F89-4B53-AF40-FE72F28DC5D2}" presName="sibTrans" presStyleCnt="0"/>
      <dgm:spPr/>
    </dgm:pt>
    <dgm:pt modelId="{9E9309EE-251E-4D0D-9B7C-E4AED304A28E}" type="pres">
      <dgm:prSet presAssocID="{6A4C1BB3-3F89-4B53-AF40-FE72F28DC5D2}" presName="space" presStyleCnt="0"/>
      <dgm:spPr/>
    </dgm:pt>
    <dgm:pt modelId="{1E133DB3-509F-4283-9765-472D5241DFD3}" type="pres">
      <dgm:prSet presAssocID="{C9780408-57F7-4A09-86A2-8258A279B9B1}" presName="composite" presStyleCnt="0"/>
      <dgm:spPr/>
    </dgm:pt>
    <dgm:pt modelId="{6B52E426-2BC6-47B1-8B61-AD508C3C94F7}" type="pres">
      <dgm:prSet presAssocID="{C9780408-57F7-4A09-86A2-8258A279B9B1}" presName="LShape" presStyleLbl="alignNode1" presStyleIdx="4" presStyleCnt="9"/>
      <dgm:spPr>
        <a:solidFill>
          <a:srgbClr val="92D050"/>
        </a:solidFill>
      </dgm:spPr>
    </dgm:pt>
    <dgm:pt modelId="{627B6EF1-AF70-41AA-86E5-241604B38842}" type="pres">
      <dgm:prSet presAssocID="{C9780408-57F7-4A09-86A2-8258A279B9B1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32E0F08F-F2D3-4AFD-B0D8-0989DAFFA62F}" type="pres">
      <dgm:prSet presAssocID="{C9780408-57F7-4A09-86A2-8258A279B9B1}" presName="Triangle" presStyleLbl="alignNode1" presStyleIdx="5" presStyleCnt="9"/>
      <dgm:spPr/>
    </dgm:pt>
    <dgm:pt modelId="{F0653B13-E7CA-46DF-9CB4-AA11CCB76F77}" type="pres">
      <dgm:prSet presAssocID="{DEB94123-ED62-4605-BE6D-DEEFF44DFF4C}" presName="sibTrans" presStyleCnt="0"/>
      <dgm:spPr/>
    </dgm:pt>
    <dgm:pt modelId="{A9EF444D-44CC-4D92-B67E-827EBE4F883E}" type="pres">
      <dgm:prSet presAssocID="{DEB94123-ED62-4605-BE6D-DEEFF44DFF4C}" presName="space" presStyleCnt="0"/>
      <dgm:spPr/>
    </dgm:pt>
    <dgm:pt modelId="{C519C785-583D-40D7-B841-60F66C5E2B4C}" type="pres">
      <dgm:prSet presAssocID="{3AC77376-DE11-4EFF-B3A5-990E514B833C}" presName="composite" presStyleCnt="0"/>
      <dgm:spPr/>
    </dgm:pt>
    <dgm:pt modelId="{E54149DE-DAA6-4047-A775-B6D4F4B47998}" type="pres">
      <dgm:prSet presAssocID="{3AC77376-DE11-4EFF-B3A5-990E514B833C}" presName="LShape" presStyleLbl="alignNode1" presStyleIdx="6" presStyleCnt="9"/>
      <dgm:spPr>
        <a:solidFill>
          <a:srgbClr val="92D050"/>
        </a:solidFill>
      </dgm:spPr>
    </dgm:pt>
    <dgm:pt modelId="{6FC74F6B-C7D6-4509-9340-45199F17FB40}" type="pres">
      <dgm:prSet presAssocID="{3AC77376-DE11-4EFF-B3A5-990E514B833C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0DD5068E-F5FD-4F2F-AB43-70DBF73B79BD}" type="pres">
      <dgm:prSet presAssocID="{3AC77376-DE11-4EFF-B3A5-990E514B833C}" presName="Triangle" presStyleLbl="alignNode1" presStyleIdx="7" presStyleCnt="9"/>
      <dgm:spPr/>
    </dgm:pt>
    <dgm:pt modelId="{E1E766D1-02F6-497C-AE6B-0A9A76967E26}" type="pres">
      <dgm:prSet presAssocID="{55A9555C-3AAD-45CE-865E-F7D3D04FFDDA}" presName="sibTrans" presStyleCnt="0"/>
      <dgm:spPr/>
    </dgm:pt>
    <dgm:pt modelId="{FA938AA1-BE38-4785-8E44-D0DD99099CB4}" type="pres">
      <dgm:prSet presAssocID="{55A9555C-3AAD-45CE-865E-F7D3D04FFDDA}" presName="space" presStyleCnt="0"/>
      <dgm:spPr/>
    </dgm:pt>
    <dgm:pt modelId="{3936F3F4-B015-419E-95E9-CE5331A08AD9}" type="pres">
      <dgm:prSet presAssocID="{F84E086D-8E23-4C26-A351-5C574F0513D0}" presName="composite" presStyleCnt="0"/>
      <dgm:spPr/>
    </dgm:pt>
    <dgm:pt modelId="{CCB99414-858E-4FDB-9BA7-CC8FEDA75CC8}" type="pres">
      <dgm:prSet presAssocID="{F84E086D-8E23-4C26-A351-5C574F0513D0}" presName="LShape" presStyleLbl="alignNode1" presStyleIdx="8" presStyleCnt="9"/>
      <dgm:spPr>
        <a:solidFill>
          <a:srgbClr val="58B6C0"/>
        </a:solidFill>
      </dgm:spPr>
    </dgm:pt>
    <dgm:pt modelId="{91113DD7-87E5-464E-A9D9-3E2789E56EC4}" type="pres">
      <dgm:prSet presAssocID="{F84E086D-8E23-4C26-A351-5C574F0513D0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7A1E1F09-9AD4-4FA0-9DEA-C94DAC5E1394}" type="presOf" srcId="{3AC77376-DE11-4EFF-B3A5-990E514B833C}" destId="{6FC74F6B-C7D6-4509-9340-45199F17FB40}" srcOrd="0" destOrd="0" presId="urn:microsoft.com/office/officeart/2009/3/layout/StepUpProcess"/>
    <dgm:cxn modelId="{7D62DA0B-9086-46F8-AB37-EBDAB0E865AC}" srcId="{8E4EB0C2-0B09-49D1-A20F-BD09E5DB67D6}" destId="{7B004904-4A48-4A23-B5AD-98366FCC99D8}" srcOrd="1" destOrd="0" parTransId="{087275A5-6AA0-428C-9B7D-04836F93D46B}" sibTransId="{6A4C1BB3-3F89-4B53-AF40-FE72F28DC5D2}"/>
    <dgm:cxn modelId="{3FA03512-17AB-4D50-9001-98596E834624}" srcId="{8E4EB0C2-0B09-49D1-A20F-BD09E5DB67D6}" destId="{3AC77376-DE11-4EFF-B3A5-990E514B833C}" srcOrd="3" destOrd="0" parTransId="{C351598C-7FDA-45FF-A5BE-8DDA2AD90519}" sibTransId="{55A9555C-3AAD-45CE-865E-F7D3D04FFDDA}"/>
    <dgm:cxn modelId="{3016531C-580A-4658-A54B-3DA5F2E274EB}" srcId="{8E4EB0C2-0B09-49D1-A20F-BD09E5DB67D6}" destId="{F84E086D-8E23-4C26-A351-5C574F0513D0}" srcOrd="4" destOrd="0" parTransId="{270DB26B-F68B-46FC-B498-F004CC0CE0EF}" sibTransId="{210AE6BC-86D6-4BC0-9033-DB794E7053A4}"/>
    <dgm:cxn modelId="{74C26B35-29CB-430B-8396-053FB29F00AD}" srcId="{8E4EB0C2-0B09-49D1-A20F-BD09E5DB67D6}" destId="{691749BC-FFCC-407A-A856-73DF1B60001E}" srcOrd="0" destOrd="0" parTransId="{50714C7C-8B96-4ACE-BD09-28C65BB32B46}" sibTransId="{7A5CD7DA-3FC6-406F-973C-7AA705A56A2C}"/>
    <dgm:cxn modelId="{8452B76A-665A-475D-9D6A-A65DBFA4FF37}" type="presOf" srcId="{691749BC-FFCC-407A-A856-73DF1B60001E}" destId="{5378911B-FCE4-4258-B172-173A3DF2AAE0}" srcOrd="0" destOrd="0" presId="urn:microsoft.com/office/officeart/2009/3/layout/StepUpProcess"/>
    <dgm:cxn modelId="{D328EA8A-FF32-4B90-A50A-4775396D54E8}" type="presOf" srcId="{7B004904-4A48-4A23-B5AD-98366FCC99D8}" destId="{1D80A3E5-F49D-48A2-B895-8FD5BFF51B3F}" srcOrd="0" destOrd="0" presId="urn:microsoft.com/office/officeart/2009/3/layout/StepUpProcess"/>
    <dgm:cxn modelId="{DFE5D98F-58D9-4E47-A476-FC8236AD1BFA}" type="presOf" srcId="{C9780408-57F7-4A09-86A2-8258A279B9B1}" destId="{627B6EF1-AF70-41AA-86E5-241604B38842}" srcOrd="0" destOrd="0" presId="urn:microsoft.com/office/officeart/2009/3/layout/StepUpProcess"/>
    <dgm:cxn modelId="{26DE4BCE-AD1B-4ADF-8422-E448080CC1D1}" srcId="{8E4EB0C2-0B09-49D1-A20F-BD09E5DB67D6}" destId="{C9780408-57F7-4A09-86A2-8258A279B9B1}" srcOrd="2" destOrd="0" parTransId="{F3A1E0AF-1686-4607-B5FF-7092BFF0342E}" sibTransId="{DEB94123-ED62-4605-BE6D-DEEFF44DFF4C}"/>
    <dgm:cxn modelId="{2087A0D4-6278-44AF-9E74-8A2754CF76DC}" type="presOf" srcId="{8E4EB0C2-0B09-49D1-A20F-BD09E5DB67D6}" destId="{1550B6AD-5180-4A69-803D-07A2CD8EFA1D}" srcOrd="0" destOrd="0" presId="urn:microsoft.com/office/officeart/2009/3/layout/StepUpProcess"/>
    <dgm:cxn modelId="{A36835EB-556E-4427-BD7F-84D28C0E1510}" type="presOf" srcId="{F84E086D-8E23-4C26-A351-5C574F0513D0}" destId="{91113DD7-87E5-464E-A9D9-3E2789E56EC4}" srcOrd="0" destOrd="0" presId="urn:microsoft.com/office/officeart/2009/3/layout/StepUpProcess"/>
    <dgm:cxn modelId="{93A3FD0A-BE5C-43CF-B27C-404D0BB209F9}" type="presParOf" srcId="{1550B6AD-5180-4A69-803D-07A2CD8EFA1D}" destId="{4CC4292F-5C50-4B9E-9C59-94B5C4069EC9}" srcOrd="0" destOrd="0" presId="urn:microsoft.com/office/officeart/2009/3/layout/StepUpProcess"/>
    <dgm:cxn modelId="{5C20C3BF-84A8-463A-A26F-DB6FEED964E7}" type="presParOf" srcId="{4CC4292F-5C50-4B9E-9C59-94B5C4069EC9}" destId="{B3F72635-DDB5-479F-B9C5-3853693278D3}" srcOrd="0" destOrd="0" presId="urn:microsoft.com/office/officeart/2009/3/layout/StepUpProcess"/>
    <dgm:cxn modelId="{9B8D4DD7-C173-4B20-8A98-6CFB7AE94F01}" type="presParOf" srcId="{4CC4292F-5C50-4B9E-9C59-94B5C4069EC9}" destId="{5378911B-FCE4-4258-B172-173A3DF2AAE0}" srcOrd="1" destOrd="0" presId="urn:microsoft.com/office/officeart/2009/3/layout/StepUpProcess"/>
    <dgm:cxn modelId="{FDC5D0F2-FD66-4C9B-88DD-F3107559A0C5}" type="presParOf" srcId="{4CC4292F-5C50-4B9E-9C59-94B5C4069EC9}" destId="{D330DB66-D1D3-4EDF-A8F5-4EFD1C7B478D}" srcOrd="2" destOrd="0" presId="urn:microsoft.com/office/officeart/2009/3/layout/StepUpProcess"/>
    <dgm:cxn modelId="{B8FB0132-9D8B-4A13-A472-BB9E71B6F8E6}" type="presParOf" srcId="{1550B6AD-5180-4A69-803D-07A2CD8EFA1D}" destId="{9AB18378-8EE0-4E9C-8647-D50DD77C4890}" srcOrd="1" destOrd="0" presId="urn:microsoft.com/office/officeart/2009/3/layout/StepUpProcess"/>
    <dgm:cxn modelId="{21B36F31-FA1D-41CA-A41C-45505CB16A6C}" type="presParOf" srcId="{9AB18378-8EE0-4E9C-8647-D50DD77C4890}" destId="{F170DB98-955A-4A63-987B-AE47B1B9679E}" srcOrd="0" destOrd="0" presId="urn:microsoft.com/office/officeart/2009/3/layout/StepUpProcess"/>
    <dgm:cxn modelId="{631E5910-EB84-4CA2-93F3-4BD18A5186D0}" type="presParOf" srcId="{1550B6AD-5180-4A69-803D-07A2CD8EFA1D}" destId="{8E18E87D-53E3-45E6-B3D2-20BB2689C807}" srcOrd="2" destOrd="0" presId="urn:microsoft.com/office/officeart/2009/3/layout/StepUpProcess"/>
    <dgm:cxn modelId="{D5D50802-6313-470A-A615-2EBDE3FFE861}" type="presParOf" srcId="{8E18E87D-53E3-45E6-B3D2-20BB2689C807}" destId="{935C88BC-CF99-4643-8A6F-203A9386A0D6}" srcOrd="0" destOrd="0" presId="urn:microsoft.com/office/officeart/2009/3/layout/StepUpProcess"/>
    <dgm:cxn modelId="{9BEC3881-9C8B-4B53-BFDE-F8F342A77DB3}" type="presParOf" srcId="{8E18E87D-53E3-45E6-B3D2-20BB2689C807}" destId="{1D80A3E5-F49D-48A2-B895-8FD5BFF51B3F}" srcOrd="1" destOrd="0" presId="urn:microsoft.com/office/officeart/2009/3/layout/StepUpProcess"/>
    <dgm:cxn modelId="{ADA3130B-085E-4979-9984-E44BD4986BA9}" type="presParOf" srcId="{8E18E87D-53E3-45E6-B3D2-20BB2689C807}" destId="{E2685AC7-0FF6-4912-A0E3-03234BAFADF0}" srcOrd="2" destOrd="0" presId="urn:microsoft.com/office/officeart/2009/3/layout/StepUpProcess"/>
    <dgm:cxn modelId="{27768B2B-E59B-421B-8C35-7DC93EE05E24}" type="presParOf" srcId="{1550B6AD-5180-4A69-803D-07A2CD8EFA1D}" destId="{E8606F43-A3B4-4ADF-9A61-EF286829BEB5}" srcOrd="3" destOrd="0" presId="urn:microsoft.com/office/officeart/2009/3/layout/StepUpProcess"/>
    <dgm:cxn modelId="{F38DC6C2-95CA-4629-82C8-A2055FA21AB7}" type="presParOf" srcId="{E8606F43-A3B4-4ADF-9A61-EF286829BEB5}" destId="{9E9309EE-251E-4D0D-9B7C-E4AED304A28E}" srcOrd="0" destOrd="0" presId="urn:microsoft.com/office/officeart/2009/3/layout/StepUpProcess"/>
    <dgm:cxn modelId="{AEDF1EC5-B90D-464E-B0D7-F4311105C384}" type="presParOf" srcId="{1550B6AD-5180-4A69-803D-07A2CD8EFA1D}" destId="{1E133DB3-509F-4283-9765-472D5241DFD3}" srcOrd="4" destOrd="0" presId="urn:microsoft.com/office/officeart/2009/3/layout/StepUpProcess"/>
    <dgm:cxn modelId="{7607D5CF-9DE9-4108-AAB3-91D3593BD6E2}" type="presParOf" srcId="{1E133DB3-509F-4283-9765-472D5241DFD3}" destId="{6B52E426-2BC6-47B1-8B61-AD508C3C94F7}" srcOrd="0" destOrd="0" presId="urn:microsoft.com/office/officeart/2009/3/layout/StepUpProcess"/>
    <dgm:cxn modelId="{4084A17A-9EEC-4892-BC60-5303D7DB278E}" type="presParOf" srcId="{1E133DB3-509F-4283-9765-472D5241DFD3}" destId="{627B6EF1-AF70-41AA-86E5-241604B38842}" srcOrd="1" destOrd="0" presId="urn:microsoft.com/office/officeart/2009/3/layout/StepUpProcess"/>
    <dgm:cxn modelId="{6FC01533-4A53-497A-9E6E-5E17351F19A7}" type="presParOf" srcId="{1E133DB3-509F-4283-9765-472D5241DFD3}" destId="{32E0F08F-F2D3-4AFD-B0D8-0989DAFFA62F}" srcOrd="2" destOrd="0" presId="urn:microsoft.com/office/officeart/2009/3/layout/StepUpProcess"/>
    <dgm:cxn modelId="{DB8D5838-F22C-4FED-9827-62A589FE29DD}" type="presParOf" srcId="{1550B6AD-5180-4A69-803D-07A2CD8EFA1D}" destId="{F0653B13-E7CA-46DF-9CB4-AA11CCB76F77}" srcOrd="5" destOrd="0" presId="urn:microsoft.com/office/officeart/2009/3/layout/StepUpProcess"/>
    <dgm:cxn modelId="{496798D1-18F0-41B0-9554-A6A3F4920B79}" type="presParOf" srcId="{F0653B13-E7CA-46DF-9CB4-AA11CCB76F77}" destId="{A9EF444D-44CC-4D92-B67E-827EBE4F883E}" srcOrd="0" destOrd="0" presId="urn:microsoft.com/office/officeart/2009/3/layout/StepUpProcess"/>
    <dgm:cxn modelId="{52330390-329D-474D-A9B0-3C3DBB1D8BCF}" type="presParOf" srcId="{1550B6AD-5180-4A69-803D-07A2CD8EFA1D}" destId="{C519C785-583D-40D7-B841-60F66C5E2B4C}" srcOrd="6" destOrd="0" presId="urn:microsoft.com/office/officeart/2009/3/layout/StepUpProcess"/>
    <dgm:cxn modelId="{0E79DEE6-80E6-4695-A579-6CBE38FDFF65}" type="presParOf" srcId="{C519C785-583D-40D7-B841-60F66C5E2B4C}" destId="{E54149DE-DAA6-4047-A775-B6D4F4B47998}" srcOrd="0" destOrd="0" presId="urn:microsoft.com/office/officeart/2009/3/layout/StepUpProcess"/>
    <dgm:cxn modelId="{DCAD3EC0-6DE0-49C1-BD20-74C8B1928983}" type="presParOf" srcId="{C519C785-583D-40D7-B841-60F66C5E2B4C}" destId="{6FC74F6B-C7D6-4509-9340-45199F17FB40}" srcOrd="1" destOrd="0" presId="urn:microsoft.com/office/officeart/2009/3/layout/StepUpProcess"/>
    <dgm:cxn modelId="{120E1734-DF93-4461-B17E-82F01A6C6EC7}" type="presParOf" srcId="{C519C785-583D-40D7-B841-60F66C5E2B4C}" destId="{0DD5068E-F5FD-4F2F-AB43-70DBF73B79BD}" srcOrd="2" destOrd="0" presId="urn:microsoft.com/office/officeart/2009/3/layout/StepUpProcess"/>
    <dgm:cxn modelId="{B4E03679-E68C-4474-9AD2-2D47FB547DF9}" type="presParOf" srcId="{1550B6AD-5180-4A69-803D-07A2CD8EFA1D}" destId="{E1E766D1-02F6-497C-AE6B-0A9A76967E26}" srcOrd="7" destOrd="0" presId="urn:microsoft.com/office/officeart/2009/3/layout/StepUpProcess"/>
    <dgm:cxn modelId="{DFAE1280-654A-451E-87AE-871FE2DDE6D1}" type="presParOf" srcId="{E1E766D1-02F6-497C-AE6B-0A9A76967E26}" destId="{FA938AA1-BE38-4785-8E44-D0DD99099CB4}" srcOrd="0" destOrd="0" presId="urn:microsoft.com/office/officeart/2009/3/layout/StepUpProcess"/>
    <dgm:cxn modelId="{6F684419-D6BC-4E87-BED2-177D2DB44318}" type="presParOf" srcId="{1550B6AD-5180-4A69-803D-07A2CD8EFA1D}" destId="{3936F3F4-B015-419E-95E9-CE5331A08AD9}" srcOrd="8" destOrd="0" presId="urn:microsoft.com/office/officeart/2009/3/layout/StepUpProcess"/>
    <dgm:cxn modelId="{7167FDAF-5F04-4318-BD69-DA82EA6777B9}" type="presParOf" srcId="{3936F3F4-B015-419E-95E9-CE5331A08AD9}" destId="{CCB99414-858E-4FDB-9BA7-CC8FEDA75CC8}" srcOrd="0" destOrd="0" presId="urn:microsoft.com/office/officeart/2009/3/layout/StepUpProcess"/>
    <dgm:cxn modelId="{0FA0D5F4-DE6A-466B-B6A0-BB502E946DAF}" type="presParOf" srcId="{3936F3F4-B015-419E-95E9-CE5331A08AD9}" destId="{91113DD7-87E5-464E-A9D9-3E2789E56EC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72635-DDB5-479F-B9C5-3853693278D3}">
      <dsp:nvSpPr>
        <dsp:cNvPr id="0" name=""/>
        <dsp:cNvSpPr/>
      </dsp:nvSpPr>
      <dsp:spPr>
        <a:xfrm rot="5400000">
          <a:off x="417146" y="2506426"/>
          <a:ext cx="1246073" cy="2073437"/>
        </a:xfrm>
        <a:prstGeom prst="corner">
          <a:avLst>
            <a:gd name="adj1" fmla="val 16120"/>
            <a:gd name="adj2" fmla="val 16110"/>
          </a:avLst>
        </a:prstGeom>
        <a:solidFill>
          <a:schemeClr val="accent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78911B-FCE4-4258-B172-173A3DF2AAE0}">
      <dsp:nvSpPr>
        <dsp:cNvPr id="0" name=""/>
        <dsp:cNvSpPr/>
      </dsp:nvSpPr>
      <dsp:spPr>
        <a:xfrm>
          <a:off x="209146" y="3125937"/>
          <a:ext cx="1871911" cy="1640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>
              <a:latin typeface="Arial" panose="020B0604020202020204" pitchFamily="34" charset="0"/>
              <a:cs typeface="Arial" panose="020B0604020202020204" pitchFamily="34" charset="0"/>
            </a:rPr>
            <a:t>Tuloksista tavaksi</a:t>
          </a:r>
        </a:p>
      </dsp:txBody>
      <dsp:txXfrm>
        <a:off x="209146" y="3125937"/>
        <a:ext cx="1871911" cy="1640840"/>
      </dsp:txXfrm>
    </dsp:sp>
    <dsp:sp modelId="{D330DB66-D1D3-4EDF-A8F5-4EFD1C7B478D}">
      <dsp:nvSpPr>
        <dsp:cNvPr id="0" name=""/>
        <dsp:cNvSpPr/>
      </dsp:nvSpPr>
      <dsp:spPr>
        <a:xfrm>
          <a:off x="1727866" y="2353777"/>
          <a:ext cx="353190" cy="35319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C88BC-CF99-4643-8A6F-203A9386A0D6}">
      <dsp:nvSpPr>
        <dsp:cNvPr id="0" name=""/>
        <dsp:cNvSpPr/>
      </dsp:nvSpPr>
      <dsp:spPr>
        <a:xfrm rot="5400000">
          <a:off x="2724780" y="1962772"/>
          <a:ext cx="1246073" cy="2073437"/>
        </a:xfrm>
        <a:prstGeom prst="corner">
          <a:avLst>
            <a:gd name="adj1" fmla="val 16120"/>
            <a:gd name="adj2" fmla="val 16110"/>
          </a:avLst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80A3E5-F49D-48A2-B895-8FD5BFF51B3F}">
      <dsp:nvSpPr>
        <dsp:cNvPr id="0" name=""/>
        <dsp:cNvSpPr/>
      </dsp:nvSpPr>
      <dsp:spPr>
        <a:xfrm>
          <a:off x="2500731" y="2558882"/>
          <a:ext cx="1871911" cy="1640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>
              <a:latin typeface="Arial" panose="020B0604020202020204" pitchFamily="34" charset="0"/>
              <a:cs typeface="Arial" panose="020B0604020202020204" pitchFamily="34" charset="0"/>
            </a:rPr>
            <a:t>Tutustu, tutki ja testaa</a:t>
          </a:r>
        </a:p>
      </dsp:txBody>
      <dsp:txXfrm>
        <a:off x="2500731" y="2558882"/>
        <a:ext cx="1871911" cy="1640840"/>
      </dsp:txXfrm>
    </dsp:sp>
    <dsp:sp modelId="{E2685AC7-0FF6-4912-A0E3-03234BAFADF0}">
      <dsp:nvSpPr>
        <dsp:cNvPr id="0" name=""/>
        <dsp:cNvSpPr/>
      </dsp:nvSpPr>
      <dsp:spPr>
        <a:xfrm>
          <a:off x="4019452" y="1786722"/>
          <a:ext cx="353190" cy="35319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52E426-2BC6-47B1-8B61-AD508C3C94F7}">
      <dsp:nvSpPr>
        <dsp:cNvPr id="0" name=""/>
        <dsp:cNvSpPr/>
      </dsp:nvSpPr>
      <dsp:spPr>
        <a:xfrm rot="5400000">
          <a:off x="5000317" y="1372316"/>
          <a:ext cx="1246073" cy="2073437"/>
        </a:xfrm>
        <a:prstGeom prst="corner">
          <a:avLst>
            <a:gd name="adj1" fmla="val 16120"/>
            <a:gd name="adj2" fmla="val 16110"/>
          </a:avLst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7B6EF1-AF70-41AA-86E5-241604B38842}">
      <dsp:nvSpPr>
        <dsp:cNvPr id="0" name=""/>
        <dsp:cNvSpPr/>
      </dsp:nvSpPr>
      <dsp:spPr>
        <a:xfrm>
          <a:off x="4792316" y="1991827"/>
          <a:ext cx="1871911" cy="1640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>
              <a:latin typeface="Arial" panose="020B0604020202020204" pitchFamily="34" charset="0"/>
              <a:cs typeface="Arial" panose="020B0604020202020204" pitchFamily="34" charset="0"/>
            </a:rPr>
            <a:t>Toteuta ja toimita</a:t>
          </a:r>
        </a:p>
      </dsp:txBody>
      <dsp:txXfrm>
        <a:off x="4792316" y="1991827"/>
        <a:ext cx="1871911" cy="1640840"/>
      </dsp:txXfrm>
    </dsp:sp>
    <dsp:sp modelId="{32E0F08F-F2D3-4AFD-B0D8-0989DAFFA62F}">
      <dsp:nvSpPr>
        <dsp:cNvPr id="0" name=""/>
        <dsp:cNvSpPr/>
      </dsp:nvSpPr>
      <dsp:spPr>
        <a:xfrm>
          <a:off x="6311037" y="1219667"/>
          <a:ext cx="353190" cy="35319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4149DE-DAA6-4047-A775-B6D4F4B47998}">
      <dsp:nvSpPr>
        <dsp:cNvPr id="0" name=""/>
        <dsp:cNvSpPr/>
      </dsp:nvSpPr>
      <dsp:spPr>
        <a:xfrm rot="5400000">
          <a:off x="7291902" y="805261"/>
          <a:ext cx="1246073" cy="2073437"/>
        </a:xfrm>
        <a:prstGeom prst="corner">
          <a:avLst>
            <a:gd name="adj1" fmla="val 16120"/>
            <a:gd name="adj2" fmla="val 16110"/>
          </a:avLst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C74F6B-C7D6-4509-9340-45199F17FB40}">
      <dsp:nvSpPr>
        <dsp:cNvPr id="0" name=""/>
        <dsp:cNvSpPr/>
      </dsp:nvSpPr>
      <dsp:spPr>
        <a:xfrm>
          <a:off x="7083901" y="1424772"/>
          <a:ext cx="1871911" cy="1640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>
              <a:latin typeface="Arial" panose="020B0604020202020204" pitchFamily="34" charset="0"/>
              <a:cs typeface="Arial" panose="020B0604020202020204" pitchFamily="34" charset="0"/>
            </a:rPr>
            <a:t>Toteuta ja toimita</a:t>
          </a:r>
        </a:p>
      </dsp:txBody>
      <dsp:txXfrm>
        <a:off x="7083901" y="1424772"/>
        <a:ext cx="1871911" cy="1640840"/>
      </dsp:txXfrm>
    </dsp:sp>
    <dsp:sp modelId="{0DD5068E-F5FD-4F2F-AB43-70DBF73B79BD}">
      <dsp:nvSpPr>
        <dsp:cNvPr id="0" name=""/>
        <dsp:cNvSpPr/>
      </dsp:nvSpPr>
      <dsp:spPr>
        <a:xfrm>
          <a:off x="8602622" y="652612"/>
          <a:ext cx="353190" cy="35319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99414-858E-4FDB-9BA7-CC8FEDA75CC8}">
      <dsp:nvSpPr>
        <dsp:cNvPr id="0" name=""/>
        <dsp:cNvSpPr/>
      </dsp:nvSpPr>
      <dsp:spPr>
        <a:xfrm rot="5400000">
          <a:off x="9583487" y="238206"/>
          <a:ext cx="1246073" cy="2073437"/>
        </a:xfrm>
        <a:prstGeom prst="corner">
          <a:avLst>
            <a:gd name="adj1" fmla="val 16120"/>
            <a:gd name="adj2" fmla="val 16110"/>
          </a:avLst>
        </a:prstGeom>
        <a:solidFill>
          <a:srgbClr val="58B6C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113DD7-87E5-464E-A9D9-3E2789E56EC4}">
      <dsp:nvSpPr>
        <dsp:cNvPr id="0" name=""/>
        <dsp:cNvSpPr/>
      </dsp:nvSpPr>
      <dsp:spPr>
        <a:xfrm>
          <a:off x="9375487" y="857717"/>
          <a:ext cx="1871911" cy="1640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>
              <a:latin typeface="Arial" panose="020B0604020202020204" pitchFamily="34" charset="0"/>
              <a:cs typeface="Arial" panose="020B0604020202020204" pitchFamily="34" charset="0"/>
            </a:rPr>
            <a:t>Taltioi, tiedota ja tarkastele</a:t>
          </a:r>
        </a:p>
      </dsp:txBody>
      <dsp:txXfrm>
        <a:off x="9375487" y="857717"/>
        <a:ext cx="1871911" cy="1640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ED78F-F64D-40FF-8E9C-5F6AACA8587E}" type="datetimeFigureOut">
              <a:t>6.3.2025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29869-0CAE-44B9-9E9F-02BDBB00C8D4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803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9CAAFA-E321-525F-37D4-3A7EF4D29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C349200-D501-1405-BF41-C0151A4E8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DE2F4C-DFB9-DA38-8C57-FE96C821A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6.3.2025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1CBCAAF-A1B4-4E27-68E7-25D85A9F9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64A9FC4-A248-AB45-6A9A-0984FBEEB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3166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C64374-224C-BFCC-432A-31FA45681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670B53C-9FD4-5CCF-7C74-594658A34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8933D13-B260-D2CF-EFE8-39D92F50D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6.3.2025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162F82C-DA7D-2F66-C1CF-911B9D3DB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FAADC3C-ED55-9BD1-F81D-AC0F2B0AC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9092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FC721C6-FA3D-D9D0-C88F-3DDB69EF4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2452593-F240-3A79-4336-EA15DC5D6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4F34F8A-FE79-9E62-71A8-ED19E4924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6.3.2025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DF22D34-B944-7F8A-D5DA-C3D2668A1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F8C87FD-2EED-F107-9BE8-162851A2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443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9FE37B-5E56-925A-0805-E913C68E7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43B532-9249-3F44-155B-9B11B3638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9405828-EAB0-BA64-176B-7C7229E00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6.3.2025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9F6F4B9-3012-7FE2-A927-D36FD817D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18FC2D9-051A-E5CE-5072-6E6E54ACD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357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4E4074-671E-3406-D528-BBCE7FA11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CC3E93B-4A8C-0A05-77F2-BC652A55C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D40B694-1E69-E01E-6B6F-AE91FF76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6.3.2025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F17CE87-3548-DBC9-9513-D8E7EF56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F55579F-27E9-E7CE-33DB-F3F837B2C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0677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6BADEA-F5B3-2888-DB96-82BFD812B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571355-F98F-DF13-7EB3-0EA3BF71F2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2BBD730-3515-0858-7E63-FB3B75E40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CFA5453-2960-268B-B597-13ACC912F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6.3.2025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8F2746F-A83B-D2B5-07AE-A81ED43B4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A7DB6E3-C5D8-2D2F-E7BD-7AB396F69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5447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424CE7-6E96-2D04-0436-D77251BB3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89683BE-6961-245B-570B-3D089798D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8895450-8E3E-EF52-4D97-A45A363A3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EC53E36-43A7-7AC8-2A75-EFF06DC6DB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74033CD-E380-DD25-A263-621AD89E4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6F3C5E0-497D-0D1C-55A1-554488136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6.3.2025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613FB89-EB5D-0672-7008-632EAB9B3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39A2337-4B34-D0CC-AC76-093855B9D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44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6CE095-D0D5-4C23-2AA7-850407DEF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482FCC6-D0E5-236D-AABC-F94BDD2D8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6.3.2025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66F2242-BB56-9088-F1B0-2F1E77B32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BDABAC6-33CB-3AF8-1F55-1114C0C5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185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12DD46-23AF-E1C4-70E4-7E8A9C3E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4920" y="6362700"/>
            <a:ext cx="2743200" cy="365125"/>
          </a:xfrm>
        </p:spPr>
        <p:txBody>
          <a:bodyPr/>
          <a:lstStyle/>
          <a:p>
            <a:fld id="{DD4E51B5-4D3B-4133-9F5E-FF36125E1D73}" type="datetimeFigureOut">
              <a:rPr lang="fi-FI" smtClean="0"/>
              <a:t>6.3.2025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E1C79E9-317D-8C21-1F3C-A3513FEAE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3887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BE8603-68D2-34EB-9F93-EDC0F31BB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CCA47D-CFFC-1E89-65B5-E52306F14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73B791F-37A9-E58B-420A-1E7A4EE66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35CFB3E-A220-946A-B829-E9FD24D2F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6.3.2025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8AF23BE-2EA7-D066-1624-BA51330A6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35715D4-B57D-4CA1-0EC6-EE5DB4A99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211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22607E-4508-FE1A-A6C5-7C343B66E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D334C1B-BFB9-97A2-9B03-E440626346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C04A4C1-FAB7-42CE-306F-4E957C900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EABA317-359C-4082-CC6C-01547F5B2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6.3.2025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E6090FE-CCAB-C6A6-A1A0-4FDA8CBE0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5E40E71-9856-E684-27CC-95FB8869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279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9BBA6F1-28CB-37FB-704B-A69022282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C564B9A-6297-28DB-5274-C1B544424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4B3F3D-8E1A-F41B-977C-35C09FEF27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E51B5-4D3B-4133-9F5E-FF36125E1D73}" type="datetimeFigureOut">
              <a:rPr lang="fi-FI" smtClean="0"/>
              <a:t>6.3.2025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674F0F-E910-2473-8393-6F6DBF0FB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8AABF1B-1454-764F-B80B-70092D146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870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dukeuda.sharepoint.com/:p:/s/VIERKO2790/EWKFj5YRivxOtfFICI90U6MBz_PeCEE-RjkrGTd5m5yk8A?e=oaFkXQ" TargetMode="External"/><Relationship Id="rId4" Type="http://schemas.openxmlformats.org/officeDocument/2006/relationships/hyperlink" Target="https://edukeuda.sharepoint.com/:x:/s/VIERKO2790/EdsaTPyBi9VBj1el-EAvc8oBsr_ajhQ5xWq5OC_i0REgsg?e=BwrM8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edukeuda.sharepoint.com/:x:/s/VIERKO2790/EdsaTPyBi9VBj1el-EAvc8oBsr_ajhQ5xWq5OC_i0REgsg?e=N69rN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dukeuda.sharepoint.com/:p:/s/VIERKO2790/EWKFj5YRivxOtfFICI90U6MBz_PeCEE-RjkrGTd5m5yk8A?e=VXBOE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26532736-A98C-BC5A-478F-D59773222FE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7258" y="1"/>
            <a:ext cx="7285351" cy="6407888"/>
          </a:xfrm>
          <a:prstGeom prst="rect">
            <a:avLst/>
          </a:prstGeom>
          <a:ln>
            <a:noFill/>
          </a:ln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D926AB86-8B37-672E-B436-41CC8AB15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1930" y="777582"/>
            <a:ext cx="4168140" cy="1325563"/>
          </a:xfrm>
        </p:spPr>
        <p:txBody>
          <a:bodyPr/>
          <a:lstStyle/>
          <a:p>
            <a:pPr algn="ctr"/>
            <a:r>
              <a:rPr lang="fi-FI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VIERKO 2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B3D69C5B-C443-8263-1EDC-1637D7A7A263}"/>
              </a:ext>
            </a:extLst>
          </p:cNvPr>
          <p:cNvSpPr txBox="1"/>
          <p:nvPr/>
        </p:nvSpPr>
        <p:spPr>
          <a:xfrm>
            <a:off x="3466465" y="2103145"/>
            <a:ext cx="525907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Työpaketti K: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Opiskelijan palveluiden kokonaisvaltainen kehittäminen - verkostot, työelämäyhteistyö ja yhteiskunnallinen vaikuttavuus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52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FBC98-875D-6AD3-682C-31DE4FF67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5">
            <a:extLst>
              <a:ext uri="{FF2B5EF4-FFF2-40B4-BE49-F238E27FC236}">
                <a16:creationId xmlns:a16="http://schemas.microsoft.com/office/drawing/2014/main" id="{59E07279-0ED5-F199-521E-6AD1E7306498}"/>
              </a:ext>
            </a:extLst>
          </p:cNvPr>
          <p:cNvSpPr/>
          <p:nvPr/>
        </p:nvSpPr>
        <p:spPr>
          <a:xfrm>
            <a:off x="-5136" y="1808621"/>
            <a:ext cx="2385292" cy="4631208"/>
          </a:xfrm>
          <a:prstGeom prst="rect">
            <a:avLst/>
          </a:prstGeom>
          <a:solidFill>
            <a:srgbClr val="3494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400" b="1" dirty="0">
                <a:solidFill>
                  <a:schemeClr val="bg1"/>
                </a:solidFill>
                <a:latin typeface="Arial"/>
                <a:cs typeface="Arial"/>
              </a:rPr>
              <a:t>VIERKO-hankkeessa aloitetun työn jatkokehittäminen</a:t>
            </a:r>
          </a:p>
          <a:p>
            <a:pPr algn="ctr"/>
            <a:endParaRPr lang="fi-FI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i-FI" sz="1400" b="1" dirty="0">
                <a:latin typeface="Arial"/>
                <a:cs typeface="Arial"/>
              </a:rPr>
              <a:t>Työelämässä oppimisen laadun parantaminen</a:t>
            </a:r>
          </a:p>
          <a:p>
            <a:pPr algn="ctr"/>
            <a:endParaRPr lang="fi-FI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i-FI" sz="1400" b="1" dirty="0">
                <a:latin typeface="Arial"/>
                <a:cs typeface="Arial"/>
              </a:rPr>
              <a:t>Vieraskielisen opiskelijan/ valmistuneen työllistyminen</a:t>
            </a:r>
            <a:b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400" b="1" dirty="0">
                <a:latin typeface="Arial"/>
                <a:cs typeface="Arial"/>
              </a:rPr>
              <a:t>Verkostojen rakentaminen ja yhteiskehittäminen/</a:t>
            </a:r>
          </a:p>
          <a:p>
            <a:pPr algn="ctr"/>
            <a:r>
              <a:rPr lang="fi-FI" sz="1400" b="1" dirty="0">
                <a:latin typeface="Arial"/>
                <a:cs typeface="Arial"/>
              </a:rPr>
              <a:t>yhteiskunnallinen vaikuttavuus</a:t>
            </a:r>
          </a:p>
          <a:p>
            <a:pPr algn="ctr"/>
            <a:endParaRPr lang="fi-FI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orakulmio 10">
            <a:extLst>
              <a:ext uri="{FF2B5EF4-FFF2-40B4-BE49-F238E27FC236}">
                <a16:creationId xmlns:a16="http://schemas.microsoft.com/office/drawing/2014/main" id="{F0ADC74E-D27C-5D2E-736A-8A4A0F93D9B8}"/>
              </a:ext>
            </a:extLst>
          </p:cNvPr>
          <p:cNvSpPr/>
          <p:nvPr/>
        </p:nvSpPr>
        <p:spPr>
          <a:xfrm>
            <a:off x="2928" y="-9293"/>
            <a:ext cx="2376000" cy="18179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fi-FI" sz="1600" b="1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–työpaketti</a:t>
            </a:r>
            <a:br>
              <a:rPr lang="fi-FI" sz="1400" b="1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i-FI" sz="1400" b="1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400" b="1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Opiskelijan palveluiden kokonaisvaltainen kehittäminen - verkostot, työelämäyhteistyö ja yhteiskunnallinen vaikuttavuus</a:t>
            </a:r>
            <a:endParaRPr lang="fi-FI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8FA834-2CB8-B379-0B00-16AFC1461E7F}"/>
              </a:ext>
            </a:extLst>
          </p:cNvPr>
          <p:cNvSpPr txBox="1"/>
          <p:nvPr/>
        </p:nvSpPr>
        <p:spPr>
          <a:xfrm>
            <a:off x="2642446" y="562169"/>
            <a:ext cx="8330161" cy="590931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SEURAAVAT STEPIT</a:t>
            </a:r>
          </a:p>
          <a:p>
            <a:endParaRPr lang="en-US" dirty="0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en-US" dirty="0" err="1">
                <a:ea typeface="+mn-lt"/>
                <a:cs typeface="+mn-lt"/>
              </a:rPr>
              <a:t>Täyttäkää</a:t>
            </a:r>
            <a:r>
              <a:rPr lang="en-US" dirty="0">
                <a:ea typeface="+mn-lt"/>
                <a:cs typeface="+mn-lt"/>
              </a:rPr>
              <a:t> TP K –</a:t>
            </a:r>
            <a:r>
              <a:rPr lang="en-US" dirty="0" err="1">
                <a:ea typeface="+mn-lt"/>
                <a:cs typeface="+mn-lt"/>
              </a:rPr>
              <a:t>toimijat</a:t>
            </a:r>
            <a:r>
              <a:rPr lang="en-US" dirty="0">
                <a:ea typeface="+mn-lt"/>
                <a:cs typeface="+mn-lt"/>
              </a:rPr>
              <a:t> ppt </a:t>
            </a:r>
            <a:r>
              <a:rPr lang="en-US" dirty="0" err="1">
                <a:ea typeface="+mn-lt"/>
                <a:cs typeface="+mn-lt"/>
              </a:rPr>
              <a:t>yhteystietojen</a:t>
            </a:r>
            <a:r>
              <a:rPr lang="en-US" dirty="0">
                <a:ea typeface="+mn-lt"/>
                <a:cs typeface="+mn-lt"/>
              </a:rPr>
              <a:t> ja </a:t>
            </a:r>
            <a:r>
              <a:rPr lang="en-US" dirty="0" err="1">
                <a:ea typeface="+mn-lt"/>
                <a:cs typeface="+mn-lt"/>
              </a:rPr>
              <a:t>verkostojen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osalta</a:t>
            </a:r>
            <a:r>
              <a:rPr lang="en-US" dirty="0">
                <a:ea typeface="+mn-lt"/>
                <a:cs typeface="+mn-lt"/>
              </a:rPr>
              <a:t> (</a:t>
            </a:r>
            <a:r>
              <a:rPr lang="en-US" dirty="0" err="1">
                <a:ea typeface="+mn-lt"/>
                <a:cs typeface="+mn-lt"/>
              </a:rPr>
              <a:t>huolehtikaa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myös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koko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hankkeen</a:t>
            </a:r>
            <a:r>
              <a:rPr lang="en-US" dirty="0">
                <a:ea typeface="+mn-lt"/>
                <a:cs typeface="+mn-lt"/>
              </a:rPr>
              <a:t> excel!)</a:t>
            </a:r>
            <a:br>
              <a:rPr lang="en-US" dirty="0">
                <a:ea typeface="+mn-lt"/>
                <a:cs typeface="+mn-lt"/>
              </a:rPr>
            </a:br>
            <a:endParaRPr lang="en-US" dirty="0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en-US" dirty="0" err="1">
                <a:ea typeface="+mn-lt"/>
                <a:cs typeface="+mn-lt"/>
              </a:rPr>
              <a:t>Työpaketin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vetäjä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koostaa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verkostoista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yhteenvedon</a:t>
            </a:r>
            <a:r>
              <a:rPr lang="en-US" dirty="0">
                <a:ea typeface="+mn-lt"/>
                <a:cs typeface="+mn-lt"/>
              </a:rPr>
              <a:t> ja </a:t>
            </a:r>
            <a:r>
              <a:rPr lang="en-US" dirty="0" err="1">
                <a:ea typeface="+mn-lt"/>
                <a:cs typeface="+mn-lt"/>
              </a:rPr>
              <a:t>tekee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pohjaesityksen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alueellisista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yhteistyöryhmistä</a:t>
            </a:r>
            <a:r>
              <a:rPr lang="en-US" dirty="0">
                <a:ea typeface="+mn-lt"/>
                <a:cs typeface="+mn-lt"/>
              </a:rPr>
              <a:t> ja </a:t>
            </a:r>
            <a:r>
              <a:rPr lang="en-US" dirty="0" err="1">
                <a:ea typeface="+mn-lt"/>
                <a:cs typeface="+mn-lt"/>
              </a:rPr>
              <a:t>siitä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miten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lähdetään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etenemään</a:t>
            </a:r>
            <a:r>
              <a:rPr lang="en-US" dirty="0">
                <a:ea typeface="+mn-lt"/>
                <a:cs typeface="+mn-lt"/>
              </a:rPr>
              <a:t>​ </a:t>
            </a:r>
            <a:r>
              <a:rPr lang="en-US" dirty="0" err="1">
                <a:ea typeface="+mn-lt"/>
                <a:cs typeface="+mn-lt"/>
              </a:rPr>
              <a:t>verkostojen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rakentamisen</a:t>
            </a:r>
            <a:r>
              <a:rPr lang="en-US" dirty="0">
                <a:ea typeface="+mn-lt"/>
                <a:cs typeface="+mn-lt"/>
              </a:rPr>
              <a:t> ja </a:t>
            </a:r>
            <a:r>
              <a:rPr lang="en-US" dirty="0" err="1">
                <a:ea typeface="+mn-lt"/>
                <a:cs typeface="+mn-lt"/>
              </a:rPr>
              <a:t>yhteiskehittämisen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osalta</a:t>
            </a:r>
            <a:r>
              <a:rPr lang="en-US" dirty="0">
                <a:ea typeface="+mn-lt"/>
                <a:cs typeface="+mn-lt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>
                <a:ea typeface="+mn-lt"/>
                <a:cs typeface="+mn-lt"/>
              </a:rPr>
              <a:t>Alueelliset</a:t>
            </a:r>
            <a:r>
              <a:rPr lang="en-US" dirty="0">
                <a:ea typeface="+mn-lt"/>
                <a:cs typeface="+mn-lt"/>
              </a:rPr>
              <a:t> / </a:t>
            </a:r>
            <a:r>
              <a:rPr lang="en-US" dirty="0" err="1">
                <a:ea typeface="+mn-lt"/>
                <a:cs typeface="+mn-lt"/>
              </a:rPr>
              <a:t>seudulliset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tarpeet</a:t>
            </a:r>
            <a:r>
              <a:rPr lang="en-US" dirty="0">
                <a:ea typeface="+mn-lt"/>
                <a:cs typeface="+mn-lt"/>
              </a:rPr>
              <a:t> ja </a:t>
            </a:r>
            <a:r>
              <a:rPr lang="en-US" dirty="0" err="1">
                <a:ea typeface="+mn-lt"/>
                <a:cs typeface="+mn-lt"/>
              </a:rPr>
              <a:t>toimintamallit</a:t>
            </a:r>
            <a:r>
              <a:rPr lang="en-US" dirty="0">
                <a:ea typeface="+mn-lt"/>
                <a:cs typeface="+mn-lt"/>
              </a:rPr>
              <a:t> / </a:t>
            </a:r>
            <a:r>
              <a:rPr lang="en-US" dirty="0" err="1">
                <a:ea typeface="+mn-lt"/>
                <a:cs typeface="+mn-lt"/>
              </a:rPr>
              <a:t>ratkaisut</a:t>
            </a:r>
            <a:r>
              <a:rPr lang="en-US" dirty="0">
                <a:ea typeface="+mn-lt"/>
                <a:cs typeface="+mn-lt"/>
              </a:rPr>
              <a:t> ja </a:t>
            </a:r>
            <a:r>
              <a:rPr lang="en-US" dirty="0" err="1">
                <a:ea typeface="+mn-lt"/>
                <a:cs typeface="+mn-lt"/>
              </a:rPr>
              <a:t>käytänteet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kootusti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yhteen</a:t>
            </a:r>
            <a:br>
              <a:rPr lang="en-US" dirty="0">
                <a:ea typeface="+mn-lt"/>
                <a:cs typeface="+mn-lt"/>
              </a:rPr>
            </a:br>
            <a:endParaRPr lang="en-US" dirty="0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en-US" dirty="0" err="1">
                <a:ea typeface="+mn-lt"/>
                <a:cs typeface="+mn-lt"/>
              </a:rPr>
              <a:t>Seuraavassa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tapaamisessa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keskustellaan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teemasta</a:t>
            </a:r>
            <a:r>
              <a:rPr lang="en-US" dirty="0">
                <a:ea typeface="+mn-lt"/>
                <a:cs typeface="+mn-lt"/>
              </a:rPr>
              <a:t>: MITÄ TIETOA VERKOSTOILLE HALUTAAN TOIMITTAA ja MILLAISTA YHTEISTYÖTÄ HALUTAAN ALUEELLISTEN TOIMIJOIDEN KESKEN TOTEUTTAA (KIELITESTIT?).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>
                <a:ea typeface="+mn-lt"/>
                <a:cs typeface="+mn-lt"/>
              </a:rPr>
              <a:t>Työryhmät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eri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teemojen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informatiivisten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materiaalien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kasaamiseen</a:t>
            </a:r>
            <a:r>
              <a:rPr lang="en-US" dirty="0">
                <a:ea typeface="+mn-lt"/>
                <a:cs typeface="+mn-lt"/>
              </a:rPr>
              <a:t> / </a:t>
            </a:r>
            <a:r>
              <a:rPr lang="en-US" dirty="0" err="1">
                <a:ea typeface="+mn-lt"/>
                <a:cs typeface="+mn-lt"/>
              </a:rPr>
              <a:t>asiasisällön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tuottaminen</a:t>
            </a:r>
            <a:r>
              <a:rPr lang="en-US" dirty="0">
                <a:ea typeface="+mn-lt"/>
                <a:cs typeface="+mn-lt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>
                <a:ea typeface="+mn-lt"/>
                <a:cs typeface="+mn-lt"/>
              </a:rPr>
              <a:t>Visuaaliset</a:t>
            </a:r>
            <a:r>
              <a:rPr lang="en-US" dirty="0">
                <a:ea typeface="+mn-lt"/>
                <a:cs typeface="+mn-lt"/>
              </a:rPr>
              <a:t> ja </a:t>
            </a:r>
            <a:r>
              <a:rPr lang="en-US" dirty="0" err="1">
                <a:ea typeface="+mn-lt"/>
                <a:cs typeface="+mn-lt"/>
              </a:rPr>
              <a:t>toimivat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materiaalit</a:t>
            </a:r>
            <a:r>
              <a:rPr lang="en-US" dirty="0">
                <a:ea typeface="+mn-lt"/>
                <a:cs typeface="+mn-lt"/>
              </a:rPr>
              <a:t>  / </a:t>
            </a:r>
            <a:r>
              <a:rPr lang="en-US" dirty="0" err="1">
                <a:ea typeface="+mn-lt"/>
                <a:cs typeface="+mn-lt"/>
              </a:rPr>
              <a:t>tietokortit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infograafit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jne</a:t>
            </a:r>
            <a:endParaRPr lang="en-US" dirty="0">
              <a:ea typeface="+mn-lt"/>
              <a:cs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>
                <a:ea typeface="+mn-lt"/>
                <a:cs typeface="+mn-lt"/>
              </a:rPr>
              <a:t>Viestintä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keinot</a:t>
            </a:r>
            <a:r>
              <a:rPr lang="en-US" dirty="0">
                <a:ea typeface="+mn-lt"/>
                <a:cs typeface="+mn-lt"/>
              </a:rPr>
              <a:t> / </a:t>
            </a:r>
            <a:r>
              <a:rPr lang="en-US" dirty="0" err="1">
                <a:ea typeface="+mn-lt"/>
                <a:cs typeface="+mn-lt"/>
              </a:rPr>
              <a:t>webinaarit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verkostoille</a:t>
            </a:r>
            <a:r>
              <a:rPr lang="en-US" dirty="0">
                <a:ea typeface="+mn-lt"/>
                <a:cs typeface="+mn-lt"/>
              </a:rPr>
              <a:t> (</a:t>
            </a:r>
            <a:r>
              <a:rPr lang="en-US" dirty="0" err="1">
                <a:ea typeface="+mn-lt"/>
                <a:cs typeface="+mn-lt"/>
              </a:rPr>
              <a:t>toteutetaan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alueellisesti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yhteistyössä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eri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toimijoiden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kanssa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huomioidaan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alueen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verkostojen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kiinnostus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tarve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jne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9927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71BC1-8193-FB86-25C4-ABB918B56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Maapallo tasaisella täytöllä">
            <a:extLst>
              <a:ext uri="{FF2B5EF4-FFF2-40B4-BE49-F238E27FC236}">
                <a16:creationId xmlns:a16="http://schemas.microsoft.com/office/drawing/2014/main" id="{5815338A-988C-ACFD-3078-CC2D54F52B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295" t="10751" r="6793" b="21515"/>
          <a:stretch/>
        </p:blipFill>
        <p:spPr>
          <a:xfrm>
            <a:off x="1" y="1"/>
            <a:ext cx="2354094" cy="6400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ECFDFD-8831-036B-F2E1-AF3F0A056824}"/>
              </a:ext>
            </a:extLst>
          </p:cNvPr>
          <p:cNvSpPr txBox="1"/>
          <p:nvPr/>
        </p:nvSpPr>
        <p:spPr>
          <a:xfrm>
            <a:off x="2043615" y="459639"/>
            <a:ext cx="9211794" cy="56400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4000" b="1" dirty="0">
                <a:solidFill>
                  <a:srgbClr val="59B7C0"/>
                </a:solidFill>
                <a:latin typeface="Aptos"/>
                <a:ea typeface="ADLaM Display"/>
                <a:cs typeface="ADLaM Display"/>
              </a:rPr>
              <a:t>5. Toimijoiden roolit </a:t>
            </a:r>
          </a:p>
          <a:p>
            <a:r>
              <a:rPr lang="fi-FI" sz="1050" dirty="0">
                <a:solidFill>
                  <a:schemeClr val="accent5"/>
                </a:solidFill>
                <a:ea typeface="+mn-lt"/>
                <a:cs typeface="+mn-lt"/>
              </a:rPr>
              <a:t> </a:t>
            </a:r>
          </a:p>
          <a:p>
            <a:r>
              <a:rPr lang="fi-FI" sz="2800" dirty="0">
                <a:ea typeface="+mn-lt"/>
                <a:cs typeface="+mn-lt"/>
              </a:rPr>
              <a:t>Henna </a:t>
            </a:r>
            <a:r>
              <a:rPr lang="fi-FI" sz="2800" dirty="0" err="1">
                <a:ea typeface="+mn-lt"/>
                <a:cs typeface="+mn-lt"/>
              </a:rPr>
              <a:t>Hyytiä</a:t>
            </a:r>
            <a:r>
              <a:rPr lang="fi-FI" sz="2800" dirty="0">
                <a:ea typeface="+mn-lt"/>
                <a:cs typeface="+mn-lt"/>
              </a:rPr>
              <a:t> on </a:t>
            </a:r>
            <a:r>
              <a:rPr lang="fi-FI" sz="2800" b="1" dirty="0">
                <a:ea typeface="+mn-lt"/>
                <a:cs typeface="+mn-lt"/>
              </a:rPr>
              <a:t>koordinaatiopäällikkö</a:t>
            </a:r>
            <a:r>
              <a:rPr lang="fi-FI" sz="2800" dirty="0">
                <a:ea typeface="+mn-lt"/>
                <a:cs typeface="+mn-lt"/>
              </a:rPr>
              <a:t>. </a:t>
            </a:r>
            <a:endParaRPr lang="fi-FI" dirty="0">
              <a:ea typeface="Calibri"/>
              <a:cs typeface="Calibri"/>
            </a:endParaRPr>
          </a:p>
          <a:p>
            <a:r>
              <a:rPr lang="fi-FI" sz="2800" dirty="0">
                <a:ea typeface="+mn-lt"/>
                <a:cs typeface="+mn-lt"/>
              </a:rPr>
              <a:t>Työpakettia vetää </a:t>
            </a:r>
            <a:r>
              <a:rPr lang="fi-FI" sz="2800" b="1" dirty="0">
                <a:ea typeface="+mn-lt"/>
                <a:cs typeface="+mn-lt"/>
              </a:rPr>
              <a:t>projektipäällikkö /-päälliköt</a:t>
            </a:r>
            <a:r>
              <a:rPr lang="fi-FI" sz="2800" dirty="0">
                <a:ea typeface="+mn-lt"/>
                <a:cs typeface="+mn-lt"/>
              </a:rPr>
              <a:t>. </a:t>
            </a:r>
            <a:br>
              <a:rPr lang="fi-FI" sz="2800" dirty="0">
                <a:ea typeface="+mn-lt"/>
                <a:cs typeface="+mn-lt"/>
              </a:rPr>
            </a:br>
            <a:r>
              <a:rPr lang="fi-FI" sz="2800" dirty="0">
                <a:ea typeface="+mn-lt"/>
                <a:cs typeface="+mn-lt"/>
              </a:rPr>
              <a:t>Työpakettiin osallistuvat </a:t>
            </a:r>
            <a:r>
              <a:rPr lang="fi-FI" sz="2800" b="1" dirty="0">
                <a:ea typeface="+mn-lt"/>
                <a:cs typeface="+mn-lt"/>
              </a:rPr>
              <a:t>perehtyjät </a:t>
            </a:r>
            <a:r>
              <a:rPr lang="fi-FI" sz="2800" dirty="0">
                <a:ea typeface="+mn-lt"/>
                <a:cs typeface="+mn-lt"/>
              </a:rPr>
              <a:t>ja </a:t>
            </a:r>
            <a:r>
              <a:rPr lang="fi-FI" sz="2800" b="1" dirty="0">
                <a:ea typeface="+mn-lt"/>
                <a:cs typeface="+mn-lt"/>
              </a:rPr>
              <a:t>kehittäjät</a:t>
            </a:r>
            <a:r>
              <a:rPr lang="fi-FI" sz="2800" dirty="0">
                <a:ea typeface="+mn-lt"/>
                <a:cs typeface="+mn-lt"/>
              </a:rPr>
              <a:t>.</a:t>
            </a:r>
          </a:p>
          <a:p>
            <a:r>
              <a:rPr lang="fi-FI" sz="1400" dirty="0">
                <a:ea typeface="+mn-lt"/>
                <a:cs typeface="+mn-lt"/>
              </a:rPr>
              <a:t> </a:t>
            </a:r>
          </a:p>
          <a:p>
            <a:r>
              <a:rPr lang="fi-FI" sz="2800" dirty="0">
                <a:ea typeface="+mn-lt"/>
                <a:cs typeface="+mn-lt"/>
              </a:rPr>
              <a:t>Työpaketit jakautuvat </a:t>
            </a:r>
            <a:r>
              <a:rPr lang="fi-FI" sz="2800" b="1" dirty="0">
                <a:ea typeface="+mn-lt"/>
                <a:cs typeface="+mn-lt"/>
              </a:rPr>
              <a:t>tiimeihin</a:t>
            </a:r>
            <a:r>
              <a:rPr lang="fi-FI" sz="2800" dirty="0">
                <a:ea typeface="+mn-lt"/>
                <a:cs typeface="+mn-lt"/>
              </a:rPr>
              <a:t>: aluetiimit ja infotiimit. Jokainen osallistuu omaan aluetiimiin ja infotiimiin.</a:t>
            </a:r>
            <a:endParaRPr lang="fi-FI" dirty="0">
              <a:ea typeface="Calibri"/>
              <a:cs typeface="Calibri"/>
            </a:endParaRPr>
          </a:p>
          <a:p>
            <a:r>
              <a:rPr lang="fi-FI" sz="1200" dirty="0">
                <a:ea typeface="+mn-lt"/>
                <a:cs typeface="+mn-lt"/>
              </a:rPr>
              <a:t> </a:t>
            </a:r>
            <a:endParaRPr lang="fi-FI" sz="1200" dirty="0">
              <a:ea typeface="Calibri"/>
              <a:cs typeface="Calibri"/>
            </a:endParaRPr>
          </a:p>
          <a:p>
            <a:r>
              <a:rPr lang="fi-FI" sz="2400" b="1" dirty="0">
                <a:latin typeface="Calibri"/>
                <a:ea typeface="Calibri"/>
                <a:cs typeface="Calibri"/>
              </a:rPr>
              <a:t>Perehtyjä</a:t>
            </a:r>
            <a:r>
              <a:rPr lang="fi-FI" sz="2400" dirty="0">
                <a:latin typeface="Calibri"/>
                <a:ea typeface="Calibri"/>
                <a:cs typeface="Calibri"/>
              </a:rPr>
              <a:t>: arviolta 45 tuntia </a:t>
            </a:r>
            <a:r>
              <a:rPr lang="fi-FI" sz="2400" dirty="0" err="1">
                <a:latin typeface="Calibri"/>
                <a:ea typeface="Calibri"/>
                <a:cs typeface="Calibri"/>
              </a:rPr>
              <a:t>VIERKOn</a:t>
            </a:r>
            <a:r>
              <a:rPr lang="fi-FI" sz="2400" dirty="0">
                <a:latin typeface="Calibri"/>
                <a:ea typeface="Calibri"/>
                <a:cs typeface="Calibri"/>
              </a:rPr>
              <a:t> tapaamisiin ja koulutuksiin, loput tiedonvälittämiseen + jalkauttamiseen omassa organisaatiossa. Perehtyjä raportoi hanketyöaikakirjanpidossaan, mitä ja miten on jalkauttanut.</a:t>
            </a:r>
            <a:br>
              <a:rPr lang="fi-FI" sz="2400" dirty="0">
                <a:latin typeface="Calibri"/>
                <a:ea typeface="Calibri"/>
                <a:cs typeface="Calibri"/>
              </a:rPr>
            </a:br>
            <a:r>
              <a:rPr lang="fi-FI" sz="1400" dirty="0">
                <a:latin typeface="Calibri"/>
                <a:ea typeface="Calibri"/>
                <a:cs typeface="Calibri"/>
              </a:rPr>
              <a:t> </a:t>
            </a:r>
            <a:r>
              <a:rPr lang="fi-FI" sz="2400" dirty="0">
                <a:latin typeface="Calibri"/>
                <a:ea typeface="Calibri"/>
                <a:cs typeface="Calibri"/>
              </a:rPr>
              <a:t> </a:t>
            </a:r>
            <a:br>
              <a:rPr lang="fi-FI" sz="2400" dirty="0">
                <a:latin typeface="Calibri"/>
                <a:ea typeface="Calibri"/>
                <a:cs typeface="Calibri"/>
              </a:rPr>
            </a:br>
            <a:r>
              <a:rPr lang="fi-FI" sz="2400" b="1" dirty="0">
                <a:latin typeface="Calibri"/>
                <a:ea typeface="Calibri"/>
                <a:cs typeface="Calibri"/>
              </a:rPr>
              <a:t>Kehittäjä</a:t>
            </a:r>
            <a:r>
              <a:rPr lang="fi-FI" sz="2400" dirty="0">
                <a:latin typeface="Calibri"/>
                <a:ea typeface="Calibri"/>
                <a:cs typeface="Calibri"/>
              </a:rPr>
              <a:t>: osa tunneista menee työpaketin K </a:t>
            </a:r>
            <a:r>
              <a:rPr lang="fi-FI" sz="2400" dirty="0" err="1">
                <a:latin typeface="Calibri"/>
                <a:ea typeface="Calibri"/>
                <a:cs typeface="Calibri"/>
              </a:rPr>
              <a:t>teams</a:t>
            </a:r>
            <a:r>
              <a:rPr lang="fi-FI" sz="2400" dirty="0">
                <a:latin typeface="Calibri"/>
                <a:ea typeface="Calibri"/>
                <a:cs typeface="Calibri"/>
              </a:rPr>
              <a:t>-tapaamisiin, loput valinnan mukaan tavoitetiimin työskentelyyn. </a:t>
            </a:r>
            <a:endParaRPr lang="fi-FI" sz="2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5856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D5531E-A650-E38B-FBA6-CFA765C84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5032"/>
          </a:xfrm>
        </p:spPr>
        <p:txBody>
          <a:bodyPr/>
          <a:lstStyle/>
          <a:p>
            <a:r>
              <a:rPr lang="fi-FI" sz="4000" b="1" dirty="0">
                <a:solidFill>
                  <a:srgbClr val="59B7C0"/>
                </a:solidFill>
                <a:latin typeface="Aptos"/>
                <a:ea typeface="ADLaM Display"/>
                <a:cs typeface="ADLaM Display"/>
              </a:rPr>
              <a:t>Osatoteuttajien roolien resurssit</a:t>
            </a:r>
          </a:p>
        </p:txBody>
      </p:sp>
      <p:pic>
        <p:nvPicPr>
          <p:cNvPr id="4" name="Sisällön paikkamerkki 3" descr="Kuva, joka sisältää kohteen teksti, kuvakaappaus, Fontti, dokumentti&#10;&#10;Tekoälyn luoma sisältö voi olla virheellistä.">
            <a:extLst>
              <a:ext uri="{FF2B5EF4-FFF2-40B4-BE49-F238E27FC236}">
                <a16:creationId xmlns:a16="http://schemas.microsoft.com/office/drawing/2014/main" id="{0EEC8304-3098-EE66-2844-F76B4BFF5D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8484" y="1242219"/>
            <a:ext cx="7087095" cy="5125243"/>
          </a:xfrm>
        </p:spPr>
      </p:pic>
    </p:spTree>
    <p:extLst>
      <p:ext uri="{BB962C8B-B14F-4D97-AF65-F5344CB8AC3E}">
        <p14:creationId xmlns:p14="http://schemas.microsoft.com/office/powerpoint/2010/main" val="3131095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9E3D7-A75B-D88C-4092-D55677F29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Maapallo tasaisella täytöllä">
            <a:extLst>
              <a:ext uri="{FF2B5EF4-FFF2-40B4-BE49-F238E27FC236}">
                <a16:creationId xmlns:a16="http://schemas.microsoft.com/office/drawing/2014/main" id="{9E574556-FDAC-F6EB-C0DF-062EDC65C8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295" t="10751" r="6793" b="21515"/>
          <a:stretch/>
        </p:blipFill>
        <p:spPr>
          <a:xfrm>
            <a:off x="1" y="1"/>
            <a:ext cx="2354094" cy="6400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B43ED5-6241-532B-998A-D0552CF6B8E0}"/>
              </a:ext>
            </a:extLst>
          </p:cNvPr>
          <p:cNvSpPr txBox="1"/>
          <p:nvPr/>
        </p:nvSpPr>
        <p:spPr>
          <a:xfrm>
            <a:off x="2357379" y="554889"/>
            <a:ext cx="8220074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4400" dirty="0">
                <a:solidFill>
                  <a:srgbClr val="3494BA"/>
                </a:solidFill>
                <a:latin typeface="ADLaM Display"/>
                <a:ea typeface="ADLaM Display"/>
                <a:cs typeface="ADLaM Display"/>
              </a:rPr>
              <a:t>6. Tulevat tapahtumat ja tapaamiset</a:t>
            </a:r>
          </a:p>
          <a:p>
            <a:endParaRPr lang="fi-FI" sz="4400" dirty="0">
              <a:solidFill>
                <a:srgbClr val="3494BA"/>
              </a:solidFill>
              <a:latin typeface="ADLaM Display"/>
              <a:ea typeface="ADLaM Display"/>
              <a:cs typeface="ADLaM Display"/>
            </a:endParaRPr>
          </a:p>
          <a:p>
            <a:r>
              <a:rPr lang="fi-FI" sz="3200" dirty="0">
                <a:latin typeface="Calibri"/>
                <a:ea typeface="ADLaM Display"/>
                <a:cs typeface="ADLaM Display"/>
              </a:rPr>
              <a:t>Työpaketille on suunniteltu 2 lähitapaamista ja </a:t>
            </a:r>
            <a:r>
              <a:rPr lang="fi-FI" sz="3200" dirty="0" err="1">
                <a:latin typeface="Calibri"/>
                <a:ea typeface="ADLaM Display"/>
                <a:cs typeface="ADLaM Display"/>
              </a:rPr>
              <a:t>Teams</a:t>
            </a:r>
            <a:r>
              <a:rPr lang="fi-FI" sz="3200" dirty="0">
                <a:latin typeface="Calibri"/>
                <a:ea typeface="ADLaM Display"/>
                <a:cs typeface="ADLaM Display"/>
              </a:rPr>
              <a:t>-kokoukset tarvittaessa. </a:t>
            </a:r>
          </a:p>
          <a:p>
            <a:endParaRPr lang="fi-FI" sz="3200" dirty="0">
              <a:latin typeface="Calibri"/>
              <a:ea typeface="ADLaM Display"/>
              <a:cs typeface="ADLaM Display"/>
            </a:endParaRPr>
          </a:p>
          <a:p>
            <a:r>
              <a:rPr lang="fi-FI" sz="3200" dirty="0">
                <a:latin typeface="Calibri"/>
                <a:ea typeface="ADLaM Display"/>
                <a:cs typeface="ADLaM Display"/>
              </a:rPr>
              <a:t>Näistä lisää myöhemmin</a:t>
            </a:r>
          </a:p>
        </p:txBody>
      </p:sp>
    </p:spTree>
    <p:extLst>
      <p:ext uri="{BB962C8B-B14F-4D97-AF65-F5344CB8AC3E}">
        <p14:creationId xmlns:p14="http://schemas.microsoft.com/office/powerpoint/2010/main" val="3249798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kuva 3" descr="Porrasdiagrammi hankkeen etenemisestä vuosina 2025-2027">
            <a:extLst>
              <a:ext uri="{FF2B5EF4-FFF2-40B4-BE49-F238E27FC236}">
                <a16:creationId xmlns:a16="http://schemas.microsoft.com/office/drawing/2014/main" id="{C5286C13-1596-F9DA-07D0-011E0DA77875}"/>
              </a:ext>
            </a:extLst>
          </p:cNvPr>
          <p:cNvGraphicFramePr/>
          <p:nvPr/>
        </p:nvGraphicFramePr>
        <p:xfrm>
          <a:off x="645502" y="0"/>
          <a:ext cx="1125086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kstiruutu 4">
            <a:extLst>
              <a:ext uri="{FF2B5EF4-FFF2-40B4-BE49-F238E27FC236}">
                <a16:creationId xmlns:a16="http://schemas.microsoft.com/office/drawing/2014/main" id="{11587FC8-1FF5-A1BD-15C6-EFB6D4CDBFC4}"/>
              </a:ext>
            </a:extLst>
          </p:cNvPr>
          <p:cNvSpPr txBox="1"/>
          <p:nvPr/>
        </p:nvSpPr>
        <p:spPr>
          <a:xfrm>
            <a:off x="645502" y="2247668"/>
            <a:ext cx="1744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>
                <a:latin typeface="Arial" panose="020B0604020202020204" pitchFamily="34" charset="0"/>
                <a:cs typeface="Arial" panose="020B0604020202020204" pitchFamily="34" charset="0"/>
              </a:rPr>
              <a:t>2025 kevät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F42604E-FD6F-DEF5-C348-15573FE94347}"/>
              </a:ext>
            </a:extLst>
          </p:cNvPr>
          <p:cNvSpPr txBox="1"/>
          <p:nvPr/>
        </p:nvSpPr>
        <p:spPr>
          <a:xfrm>
            <a:off x="7615810" y="589992"/>
            <a:ext cx="1813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>
                <a:latin typeface="Arial" panose="020B0604020202020204" pitchFamily="34" charset="0"/>
                <a:cs typeface="Arial" panose="020B0604020202020204" pitchFamily="34" charset="0"/>
              </a:rPr>
              <a:t>2026 syksy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DA2943F-0E8E-FCBA-9640-286762B362E8}"/>
              </a:ext>
            </a:extLst>
          </p:cNvPr>
          <p:cNvSpPr txBox="1"/>
          <p:nvPr/>
        </p:nvSpPr>
        <p:spPr>
          <a:xfrm>
            <a:off x="5217502" y="1208500"/>
            <a:ext cx="1744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>
                <a:latin typeface="Arial" panose="020B0604020202020204" pitchFamily="34" charset="0"/>
                <a:cs typeface="Arial" panose="020B0604020202020204" pitchFamily="34" charset="0"/>
              </a:rPr>
              <a:t>2026 kevät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725569D-6AB5-1931-1DB3-DA826A7EFC9A}"/>
              </a:ext>
            </a:extLst>
          </p:cNvPr>
          <p:cNvSpPr txBox="1"/>
          <p:nvPr/>
        </p:nvSpPr>
        <p:spPr>
          <a:xfrm>
            <a:off x="2931502" y="1786003"/>
            <a:ext cx="1813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>
                <a:latin typeface="Arial" panose="020B0604020202020204" pitchFamily="34" charset="0"/>
                <a:cs typeface="Arial" panose="020B0604020202020204" pitchFamily="34" charset="0"/>
              </a:rPr>
              <a:t>2025 syksy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9A5BCB6D-1EC5-960E-35BF-FA0EB72A8D95}"/>
              </a:ext>
            </a:extLst>
          </p:cNvPr>
          <p:cNvSpPr txBox="1"/>
          <p:nvPr/>
        </p:nvSpPr>
        <p:spPr>
          <a:xfrm>
            <a:off x="9901797" y="114068"/>
            <a:ext cx="1744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>
                <a:latin typeface="Arial" panose="020B0604020202020204" pitchFamily="34" charset="0"/>
                <a:cs typeface="Arial" panose="020B0604020202020204" pitchFamily="34" charset="0"/>
              </a:rPr>
              <a:t>2027 kevät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1ECCD041-1BF2-7517-0292-85078B8D0DB2}"/>
              </a:ext>
            </a:extLst>
          </p:cNvPr>
          <p:cNvSpPr txBox="1"/>
          <p:nvPr/>
        </p:nvSpPr>
        <p:spPr>
          <a:xfrm>
            <a:off x="645502" y="4314953"/>
            <a:ext cx="2160000" cy="223200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fi-FI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i-FI" sz="2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itä saatiin aikaiseksi? </a:t>
            </a:r>
            <a:br>
              <a:rPr lang="fi-FI" sz="2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Jalkautus?</a:t>
            </a:r>
            <a:br>
              <a:rPr lang="fi-FI" sz="2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Mitkä asiat </a:t>
            </a:r>
            <a:br>
              <a:rPr lang="fi-FI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otetaan jatkoon?</a:t>
            </a:r>
            <a:endParaRPr lang="fi-FI" sz="20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2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Miten jatkossa työskennellään?</a:t>
            </a:r>
            <a:r>
              <a:rPr lang="fi-FI" sz="20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fi-FI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DD32AB01-9470-81E4-4C73-610EE79C1F6A}"/>
              </a:ext>
            </a:extLst>
          </p:cNvPr>
          <p:cNvSpPr txBox="1"/>
          <p:nvPr/>
        </p:nvSpPr>
        <p:spPr>
          <a:xfrm>
            <a:off x="2999488" y="4326533"/>
            <a:ext cx="2160000" cy="224676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fi-FI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Mitä muualla tehdään? </a:t>
            </a:r>
            <a:br>
              <a:rPr lang="fi-FI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i-FI" sz="2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istä täytyy tietää lisää? </a:t>
            </a:r>
            <a:br>
              <a:rPr lang="fi-FI" sz="2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Mitä ja miten pitää korjata? </a:t>
            </a:r>
            <a:br>
              <a:rPr lang="fi-FI" sz="2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Kenen kanssa? </a:t>
            </a:r>
            <a:r>
              <a:rPr lang="fi-FI" sz="20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fi-FI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A8E475F5-E846-4F96-625F-4BB1820432B4}"/>
              </a:ext>
            </a:extLst>
          </p:cNvPr>
          <p:cNvSpPr txBox="1"/>
          <p:nvPr/>
        </p:nvSpPr>
        <p:spPr>
          <a:xfrm>
            <a:off x="5353474" y="4314953"/>
            <a:ext cx="4320000" cy="223200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fi-FI" sz="2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Mitä uutta olemme luvanneet tehdä?</a:t>
            </a:r>
            <a:br>
              <a:rPr lang="fi-FI" sz="16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Mitä uusia työkaluja valmistelemme?</a:t>
            </a:r>
            <a:br>
              <a:rPr lang="fi-FI" sz="20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Mitä pilotoimme tai mallinnamme?</a:t>
            </a:r>
            <a:br>
              <a:rPr lang="fi-FI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Mitä osaamista pitää saada lisää?</a:t>
            </a:r>
            <a:br>
              <a:rPr lang="fi-FI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Mitä kehitämme yhdessä verkostojen kanssa?</a:t>
            </a:r>
            <a:endParaRPr lang="fi-FI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42DD4A45-0AA4-C5C3-49FC-3F9D7A458C91}"/>
              </a:ext>
            </a:extLst>
          </p:cNvPr>
          <p:cNvSpPr txBox="1"/>
          <p:nvPr/>
        </p:nvSpPr>
        <p:spPr>
          <a:xfrm>
            <a:off x="9797354" y="4314953"/>
            <a:ext cx="2160000" cy="1938992"/>
          </a:xfrm>
          <a:prstGeom prst="rect">
            <a:avLst/>
          </a:prstGeom>
          <a:solidFill>
            <a:srgbClr val="58B6C0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2000">
                <a:solidFill>
                  <a:srgbClr val="000000"/>
                </a:solidFill>
                <a:latin typeface="Arial"/>
                <a:cs typeface="Arial"/>
              </a:rPr>
              <a:t>Mistä tulokset löytyvät?</a:t>
            </a:r>
            <a:br>
              <a:rPr lang="fi-FI" sz="2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>
                <a:solidFill>
                  <a:srgbClr val="000000"/>
                </a:solidFill>
                <a:latin typeface="Arial"/>
                <a:cs typeface="Arial"/>
              </a:rPr>
              <a:t>Miten </a:t>
            </a:r>
            <a:r>
              <a:rPr lang="fi-FI" sz="20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jaamme ja </a:t>
            </a:r>
            <a:r>
              <a:rPr lang="fi-FI" sz="2000">
                <a:solidFill>
                  <a:srgbClr val="000000"/>
                </a:solidFill>
                <a:latin typeface="Arial"/>
                <a:cs typeface="Arial"/>
              </a:rPr>
              <a:t>jalkautamme</a:t>
            </a:r>
            <a:r>
              <a:rPr lang="fi-FI" sz="20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ne?</a:t>
            </a:r>
            <a:endParaRPr lang="fi-FI" sz="200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fi-FI" sz="2000">
                <a:solidFill>
                  <a:srgbClr val="000000"/>
                </a:solidFill>
                <a:latin typeface="Arial"/>
                <a:cs typeface="Arial"/>
              </a:rPr>
              <a:t>Miten onnistuimme?</a:t>
            </a:r>
            <a:endParaRPr lang="fi-FI"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751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4" grpId="0" animBg="1"/>
      <p:bldP spid="16" grpId="0" animBg="1"/>
      <p:bldP spid="18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B45F6-D5DB-AB8E-9791-D40EDF9AD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Maapallo tasaisella täytöllä">
            <a:extLst>
              <a:ext uri="{FF2B5EF4-FFF2-40B4-BE49-F238E27FC236}">
                <a16:creationId xmlns:a16="http://schemas.microsoft.com/office/drawing/2014/main" id="{112ED80F-ADAC-1BD6-4D85-0974EAA84A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295" t="10751" r="6793" b="21515"/>
          <a:stretch/>
        </p:blipFill>
        <p:spPr>
          <a:xfrm>
            <a:off x="1" y="1"/>
            <a:ext cx="2354094" cy="6400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B3CF30-D91B-C7F7-1832-0F83B1583B5A}"/>
              </a:ext>
            </a:extLst>
          </p:cNvPr>
          <p:cNvSpPr txBox="1"/>
          <p:nvPr/>
        </p:nvSpPr>
        <p:spPr>
          <a:xfrm>
            <a:off x="2356680" y="615122"/>
            <a:ext cx="7403207" cy="36625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4400" dirty="0">
                <a:solidFill>
                  <a:srgbClr val="3494BA"/>
                </a:solidFill>
                <a:latin typeface="ADLaM Display"/>
                <a:ea typeface="ADLaM Display"/>
                <a:cs typeface="ADLaM Display"/>
              </a:rPr>
              <a:t>TP K:n viestintätavat</a:t>
            </a:r>
          </a:p>
          <a:p>
            <a:endParaRPr lang="fi-FI" sz="4400" dirty="0">
              <a:solidFill>
                <a:srgbClr val="3494BA"/>
              </a:solidFill>
              <a:latin typeface="ADLaM Display"/>
              <a:ea typeface="ADLaM Display"/>
              <a:cs typeface="ADLaM Display"/>
            </a:endParaRPr>
          </a:p>
          <a:p>
            <a:r>
              <a:rPr lang="fi-FI" sz="2400" dirty="0">
                <a:latin typeface="ADLaM Display"/>
                <a:ea typeface="ADLaM Display"/>
                <a:cs typeface="ADLaM Display"/>
              </a:rPr>
              <a:t>Huomio! Viestintä tapahtuu TP K:n omalla </a:t>
            </a:r>
            <a:r>
              <a:rPr lang="fi-FI" sz="2400" dirty="0" err="1">
                <a:latin typeface="ADLaM Display"/>
                <a:ea typeface="ADLaM Display"/>
                <a:cs typeface="ADLaM Display"/>
              </a:rPr>
              <a:t>Teams</a:t>
            </a:r>
            <a:r>
              <a:rPr lang="fi-FI" sz="2400" dirty="0">
                <a:latin typeface="ADLaM Display"/>
                <a:ea typeface="ADLaM Display"/>
                <a:cs typeface="ADLaM Display"/>
              </a:rPr>
              <a:t>-kanavalla. </a:t>
            </a:r>
          </a:p>
          <a:p>
            <a:endParaRPr lang="fi-FI" sz="2400" dirty="0">
              <a:latin typeface="ADLaM Display"/>
              <a:ea typeface="ADLaM Display"/>
              <a:cs typeface="ADLaM Display"/>
            </a:endParaRPr>
          </a:p>
          <a:p>
            <a:r>
              <a:rPr lang="fi-FI" sz="2400" dirty="0">
                <a:latin typeface="ADLaM Display"/>
                <a:ea typeface="ADLaM Display"/>
                <a:cs typeface="ADLaM Display"/>
              </a:rPr>
              <a:t>Muistatko seurata ilmoituksia ja linkkejä tulevista tapahtumista? Emme lähetä erillisiä sähköposteja, jollei siitä ole erikseen sovittu.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8501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0FACD0D-98B1-D438-3630-80D0F7D0A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VIERKON TAPAHTUMAT ONLINE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A8E571A-3C52-C0A3-0A5A-D81DDADE7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792" y="1825625"/>
            <a:ext cx="8490416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3995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26532736-A98C-BC5A-478F-D59773222FE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7258" y="1"/>
            <a:ext cx="7285351" cy="6407888"/>
          </a:xfrm>
          <a:prstGeom prst="rect">
            <a:avLst/>
          </a:prstGeom>
          <a:ln>
            <a:noFill/>
          </a:ln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D926AB86-8B37-672E-B436-41CC8AB15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177" y="875898"/>
            <a:ext cx="5351646" cy="4880009"/>
          </a:xfrm>
        </p:spPr>
        <p:txBody>
          <a:bodyPr>
            <a:normAutofit/>
          </a:bodyPr>
          <a:lstStyle/>
          <a:p>
            <a:pPr algn="ctr"/>
            <a:r>
              <a:rPr lang="fi-FI" sz="36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Projektipäällikkö työpaketissa K:</a:t>
            </a:r>
            <a:br>
              <a:rPr lang="fi-FI" sz="36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br>
              <a:rPr lang="fi-FI" sz="36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fi-FI" sz="36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Pirita Niemi</a:t>
            </a:r>
            <a:br>
              <a:rPr lang="fi-FI" sz="36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fi-FI" sz="36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Työtehoseura ry </a:t>
            </a:r>
          </a:p>
        </p:txBody>
      </p:sp>
    </p:spTree>
    <p:extLst>
      <p:ext uri="{BB962C8B-B14F-4D97-AF65-F5344CB8AC3E}">
        <p14:creationId xmlns:p14="http://schemas.microsoft.com/office/powerpoint/2010/main" val="1293938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1296FFC3-7D75-2A48-BE5D-303B9DCD56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7304" r="9437" b="3594"/>
          <a:stretch/>
        </p:blipFill>
        <p:spPr>
          <a:xfrm flipH="1">
            <a:off x="-19471" y="460740"/>
            <a:ext cx="4494486" cy="5204142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E6226EBB-1EEA-467B-9D9E-985142C7CD3F}"/>
              </a:ext>
            </a:extLst>
          </p:cNvPr>
          <p:cNvSpPr/>
          <p:nvPr/>
        </p:nvSpPr>
        <p:spPr>
          <a:xfrm>
            <a:off x="3724977" y="6439301"/>
            <a:ext cx="6910939" cy="418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53C2EC2-FE3A-4D48-8DC9-A5D327819D6D}"/>
              </a:ext>
            </a:extLst>
          </p:cNvPr>
          <p:cNvSpPr txBox="1"/>
          <p:nvPr/>
        </p:nvSpPr>
        <p:spPr>
          <a:xfrm>
            <a:off x="-2384046" y="2379662"/>
            <a:ext cx="1110003" cy="1218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48E57BF9-4E71-E0EB-B591-79DDD6978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84" y="1560895"/>
            <a:ext cx="2637721" cy="268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01BB5E74-316F-EDAC-6EF7-42F6DFEC81DA}"/>
              </a:ext>
            </a:extLst>
          </p:cNvPr>
          <p:cNvSpPr/>
          <p:nvPr/>
        </p:nvSpPr>
        <p:spPr>
          <a:xfrm>
            <a:off x="8259916" y="1817912"/>
            <a:ext cx="2376000" cy="5040086"/>
          </a:xfrm>
          <a:prstGeom prst="rect">
            <a:avLst/>
          </a:prstGeom>
          <a:solidFill>
            <a:srgbClr val="3494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VIERKO-hankkeessa aloitetun työn jatkokehittäminen</a:t>
            </a:r>
          </a:p>
          <a:p>
            <a:pPr algn="ctr"/>
            <a:endParaRPr lang="fi-FI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Työelämässä oppimisen laadun parantaminen</a:t>
            </a:r>
            <a:endParaRPr lang="fi-FI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i-FI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Vieraskielisen opiskelijan/ valmistuneen työllistyminen</a:t>
            </a:r>
            <a:endParaRPr lang="fi-FI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Verkostojen rakentaminen ja yhteiskehittäminen/</a:t>
            </a:r>
          </a:p>
          <a:p>
            <a:pPr algn="ctr"/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yhteiskunnallinen vaikuttavuus</a:t>
            </a:r>
            <a:endParaRPr lang="fi-FI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i-FI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i-FI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i-FI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539EE63D-98D0-C6A1-D069-E6841B37F0CB}"/>
              </a:ext>
            </a:extLst>
          </p:cNvPr>
          <p:cNvSpPr/>
          <p:nvPr/>
        </p:nvSpPr>
        <p:spPr>
          <a:xfrm>
            <a:off x="8258688" y="-2"/>
            <a:ext cx="2376000" cy="18179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fi-FI" sz="1600" b="1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–työpaketti</a:t>
            </a:r>
            <a:br>
              <a:rPr lang="fi-FI" sz="1400" b="1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i-FI" sz="1400" b="1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400" b="1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Opiskelijan palveluiden kokonaisvaltainen kehittäminen - verkostot, työelämäyhteistyö ja yhteiskunnallinen vaikuttavuus</a:t>
            </a:r>
            <a:endParaRPr lang="fi-FI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4B55D864-B69D-9BEC-54AF-E5393C8967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4170" y="-32810"/>
            <a:ext cx="1809946" cy="689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81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: Pyöristetyt kulmat 1">
            <a:extLst>
              <a:ext uri="{FF2B5EF4-FFF2-40B4-BE49-F238E27FC236}">
                <a16:creationId xmlns:a16="http://schemas.microsoft.com/office/drawing/2014/main" id="{0BDCACE3-7BAF-4AFF-AB20-3F3A5C4AB8A5}"/>
              </a:ext>
            </a:extLst>
          </p:cNvPr>
          <p:cNvSpPr/>
          <p:nvPr/>
        </p:nvSpPr>
        <p:spPr>
          <a:xfrm>
            <a:off x="2354095" y="1491916"/>
            <a:ext cx="5397575" cy="4677878"/>
          </a:xfrm>
          <a:prstGeom prst="roundRect">
            <a:avLst/>
          </a:prstGeom>
          <a:solidFill>
            <a:srgbClr val="59B7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 descr="Maapallo tasaisella täytöllä">
            <a:extLst>
              <a:ext uri="{FF2B5EF4-FFF2-40B4-BE49-F238E27FC236}">
                <a16:creationId xmlns:a16="http://schemas.microsoft.com/office/drawing/2014/main" id="{05E6F0B4-3255-DCEC-6C50-60E3A159A5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295" t="10751" r="6793" b="21515"/>
          <a:stretch/>
        </p:blipFill>
        <p:spPr>
          <a:xfrm>
            <a:off x="1" y="1"/>
            <a:ext cx="2354094" cy="6400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413E42-977D-0C37-061B-DD8CEC0C1CF1}"/>
              </a:ext>
            </a:extLst>
          </p:cNvPr>
          <p:cNvSpPr txBox="1"/>
          <p:nvPr/>
        </p:nvSpPr>
        <p:spPr>
          <a:xfrm>
            <a:off x="2723950" y="490772"/>
            <a:ext cx="5036343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000" dirty="0">
                <a:solidFill>
                  <a:srgbClr val="3494BA"/>
                </a:solidFill>
                <a:latin typeface="ADLaM Display"/>
              </a:rPr>
              <a:t>TP K – </a:t>
            </a:r>
            <a:r>
              <a:rPr lang="fi-FI" sz="4000" dirty="0" err="1">
                <a:solidFill>
                  <a:srgbClr val="3494BA"/>
                </a:solidFill>
                <a:latin typeface="ADLaM Display"/>
              </a:rPr>
              <a:t>Kickoff</a:t>
            </a:r>
            <a:r>
              <a:rPr lang="fi-FI" sz="4000" dirty="0">
                <a:solidFill>
                  <a:srgbClr val="3494BA"/>
                </a:solidFill>
                <a:latin typeface="ADLaM Display"/>
              </a:rPr>
              <a:t> 7.3.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3200" dirty="0">
                <a:solidFill>
                  <a:srgbClr val="3494BA"/>
                </a:solidFill>
                <a:latin typeface="ADLaM Display"/>
              </a:rPr>
              <a:t> </a:t>
            </a:r>
            <a:endParaRPr lang="fi-FI" sz="3200" dirty="0">
              <a:solidFill>
                <a:srgbClr val="3494BA"/>
              </a:solidFill>
              <a:latin typeface="ADLaM Display"/>
              <a:ea typeface="ADLaM Display"/>
              <a:cs typeface="ADLaM Display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fi-FI" sz="22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</a:rPr>
              <a:t>Esittäytyminen </a:t>
            </a:r>
            <a:endParaRPr lang="fi-FI" sz="2200" dirty="0">
              <a:solidFill>
                <a:srgbClr val="000000"/>
              </a:solidFill>
              <a:effectLst/>
              <a:latin typeface="Times New Roman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fi-FI" sz="22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</a:rPr>
              <a:t>Yhteystiedot </a:t>
            </a:r>
            <a:r>
              <a:rPr lang="fi-FI" sz="22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hlinkClick r:id="rId4"/>
              </a:rPr>
              <a:t>Excel-taulukkoon</a:t>
            </a:r>
            <a:r>
              <a:rPr lang="fi-FI" sz="22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</a:rPr>
              <a:t> </a:t>
            </a:r>
            <a:endParaRPr lang="fi-FI" sz="2200" dirty="0">
              <a:solidFill>
                <a:srgbClr val="000000"/>
              </a:solidFill>
              <a:effectLst/>
              <a:latin typeface="Times New Roman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fi-FI" sz="22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</a:rPr>
              <a:t>TP K:n esittäytymisen </a:t>
            </a:r>
            <a:r>
              <a:rPr lang="fi-FI" sz="2200" dirty="0">
                <a:solidFill>
                  <a:srgbClr val="000000"/>
                </a:solidFill>
                <a:latin typeface="Aptos"/>
                <a:ea typeface="Times New Roman" panose="02020603050405020304" pitchFamily="18" charset="0"/>
                <a:hlinkClick r:id="rId5"/>
              </a:rPr>
              <a:t>PowerPoint</a:t>
            </a:r>
            <a:endParaRPr lang="fi-FI" sz="2200" dirty="0">
              <a:solidFill>
                <a:srgbClr val="000000"/>
              </a:solidFill>
              <a:effectLst/>
              <a:latin typeface="Aptos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fi-FI" sz="22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</a:rPr>
              <a:t>Työpaketin tavoitteet</a:t>
            </a:r>
            <a:endParaRPr lang="fi-FI" sz="2200" dirty="0">
              <a:solidFill>
                <a:srgbClr val="000000"/>
              </a:solidFill>
              <a:effectLst/>
              <a:latin typeface="Times New Roman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fi-FI" sz="22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</a:rPr>
              <a:t>Toimijoiden roolit</a:t>
            </a:r>
            <a:endParaRPr lang="fi-FI" sz="2200" dirty="0">
              <a:solidFill>
                <a:srgbClr val="000000"/>
              </a:solidFill>
              <a:effectLst/>
              <a:latin typeface="Times New Roman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fi-FI" sz="22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</a:rPr>
              <a:t>Tulevat tapahtumat ja tapaamiset</a:t>
            </a:r>
            <a:endParaRPr kumimoji="0" lang="fi-FI" sz="2200" b="0" i="0" u="none" strike="noStrike" kern="1200" cap="none" spc="0" normalizeH="0" baseline="0" noProof="0" dirty="0">
              <a:ln>
                <a:noFill/>
              </a:ln>
              <a:solidFill>
                <a:srgbClr val="3494BA"/>
              </a:solidFill>
              <a:effectLst/>
              <a:uLnTx/>
              <a:uFillTx/>
              <a:latin typeface="ADLaM Display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091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Maapallo tasaisella täytöllä">
            <a:extLst>
              <a:ext uri="{FF2B5EF4-FFF2-40B4-BE49-F238E27FC236}">
                <a16:creationId xmlns:a16="http://schemas.microsoft.com/office/drawing/2014/main" id="{05E6F0B4-3255-DCEC-6C50-60E3A159A5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295" t="10751" r="6793" b="21515"/>
          <a:stretch/>
        </p:blipFill>
        <p:spPr>
          <a:xfrm>
            <a:off x="1" y="1"/>
            <a:ext cx="2354094" cy="6400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413E42-977D-0C37-061B-DD8CEC0C1CF1}"/>
              </a:ext>
            </a:extLst>
          </p:cNvPr>
          <p:cNvSpPr txBox="1"/>
          <p:nvPr/>
        </p:nvSpPr>
        <p:spPr>
          <a:xfrm>
            <a:off x="2116932" y="231098"/>
            <a:ext cx="7565229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4400" dirty="0">
                <a:solidFill>
                  <a:srgbClr val="3494BA"/>
                </a:solidFill>
                <a:latin typeface="ADLaM Display"/>
                <a:ea typeface="ADLaM Display"/>
                <a:cs typeface="ADLaM Display"/>
              </a:rPr>
              <a:t>2. Työpaketti K:n toimijat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DB17C85C-ED0C-F98F-463A-99591107A73C}"/>
              </a:ext>
            </a:extLst>
          </p:cNvPr>
          <p:cNvSpPr txBox="1"/>
          <p:nvPr/>
        </p:nvSpPr>
        <p:spPr>
          <a:xfrm>
            <a:off x="2102953" y="1244846"/>
            <a:ext cx="9189800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800" dirty="0">
                <a:ea typeface="Calibri"/>
                <a:cs typeface="Calibri"/>
              </a:rPr>
              <a:t>Lisää taulukkoon oman organisaation toimijat sähköposti-osoitteineen.</a:t>
            </a:r>
            <a:br>
              <a:rPr lang="fi-FI" sz="2800" dirty="0">
                <a:ea typeface="Calibri"/>
                <a:cs typeface="Calibri"/>
              </a:rPr>
            </a:br>
            <a:endParaRPr lang="fi-FI" sz="2800" dirty="0">
              <a:ea typeface="Calibri"/>
              <a:cs typeface="Calibri"/>
            </a:endParaRPr>
          </a:p>
          <a:p>
            <a:r>
              <a:rPr lang="fi-FI" sz="2800" dirty="0">
                <a:ea typeface="Calibri"/>
                <a:cs typeface="Calibri"/>
                <a:hlinkClick r:id="rId4"/>
              </a:rPr>
              <a:t>Taulukko</a:t>
            </a:r>
            <a:r>
              <a:rPr lang="fi-FI" sz="2800" dirty="0">
                <a:ea typeface="Calibri"/>
                <a:cs typeface="Calibri"/>
              </a:rPr>
              <a:t> löytyy Vierko2-teamsista kanavalta </a:t>
            </a:r>
            <a:br>
              <a:rPr lang="fi-FI" sz="2800" dirty="0">
                <a:ea typeface="Calibri"/>
                <a:cs typeface="Calibri"/>
              </a:rPr>
            </a:br>
            <a:r>
              <a:rPr lang="fi-FI" sz="2800" b="1" dirty="0">
                <a:ea typeface="Calibri"/>
                <a:cs typeface="Calibri"/>
              </a:rPr>
              <a:t>02 </a:t>
            </a:r>
            <a:r>
              <a:rPr lang="fi-FI" sz="2800" b="1" dirty="0" err="1">
                <a:ea typeface="Calibri"/>
                <a:cs typeface="Calibri"/>
              </a:rPr>
              <a:t>Teams</a:t>
            </a:r>
            <a:r>
              <a:rPr lang="fi-FI" sz="2800" b="1" dirty="0">
                <a:ea typeface="Calibri"/>
                <a:cs typeface="Calibri"/>
              </a:rPr>
              <a:t>-pyynnöt ja hankkeen yhteyshenkilöt</a:t>
            </a:r>
            <a:r>
              <a:rPr lang="fi-FI" sz="2800" dirty="0">
                <a:ea typeface="Calibri"/>
                <a:cs typeface="Calibri"/>
              </a:rPr>
              <a:t> -&gt; Tiedostot </a:t>
            </a:r>
          </a:p>
        </p:txBody>
      </p:sp>
      <p:pic>
        <p:nvPicPr>
          <p:cNvPr id="2" name="Kuva 1" descr="Kuva, joka sisältää kohteen teksti, kuvakaappaus, numero, Fontti&#10;&#10;Tekoälyn luoma sisältö voi olla virheellistä.">
            <a:extLst>
              <a:ext uri="{FF2B5EF4-FFF2-40B4-BE49-F238E27FC236}">
                <a16:creationId xmlns:a16="http://schemas.microsoft.com/office/drawing/2014/main" id="{DBDADC1F-E87B-AFDB-7651-8EEEB97560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293" y="3631700"/>
            <a:ext cx="12201292" cy="301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80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70A66FF-30FD-6678-3A95-8BEA7E2EA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3494BA"/>
                </a:solidFill>
                <a:latin typeface="ADLaM Display"/>
                <a:ea typeface="ADLaM Display"/>
                <a:cs typeface="ADLaM Display"/>
              </a:rPr>
              <a:t>TP K </a:t>
            </a:r>
            <a:r>
              <a:rPr lang="en-US" dirty="0" err="1">
                <a:solidFill>
                  <a:srgbClr val="3494BA"/>
                </a:solidFill>
                <a:latin typeface="ADLaM Display"/>
                <a:ea typeface="ADLaM Display"/>
                <a:cs typeface="ADLaM Display"/>
              </a:rPr>
              <a:t>VIERKOn</a:t>
            </a:r>
            <a:r>
              <a:rPr lang="en-US" dirty="0">
                <a:solidFill>
                  <a:srgbClr val="3494BA"/>
                </a:solidFill>
                <a:latin typeface="ADLaM Display"/>
                <a:ea typeface="ADLaM Display"/>
                <a:cs typeface="ADLaM Display"/>
              </a:rPr>
              <a:t> </a:t>
            </a:r>
            <a:r>
              <a:rPr lang="en-US" dirty="0" err="1">
                <a:solidFill>
                  <a:srgbClr val="3494BA"/>
                </a:solidFill>
                <a:latin typeface="ADLaM Display"/>
                <a:ea typeface="ADLaM Display"/>
                <a:cs typeface="ADLaM Display"/>
              </a:rPr>
              <a:t>TEAMSissa</a:t>
            </a:r>
            <a:endParaRPr lang="en-US" dirty="0">
              <a:solidFill>
                <a:srgbClr val="3494BA"/>
              </a:solidFill>
              <a:latin typeface="ADLaM Display"/>
              <a:ea typeface="ADLaM Display"/>
              <a:cs typeface="ADLaM Display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F306FD4-2ECF-6EAE-BB2D-48725A4CB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77042"/>
            <a:ext cx="10515600" cy="4048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9202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E48A5-1AA8-528F-6188-B6DBD5AF4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: Pyöristetyt kulmat 1">
            <a:extLst>
              <a:ext uri="{FF2B5EF4-FFF2-40B4-BE49-F238E27FC236}">
                <a16:creationId xmlns:a16="http://schemas.microsoft.com/office/drawing/2014/main" id="{8F61E69C-52C0-BB51-2911-839D39885F17}"/>
              </a:ext>
            </a:extLst>
          </p:cNvPr>
          <p:cNvSpPr/>
          <p:nvPr/>
        </p:nvSpPr>
        <p:spPr>
          <a:xfrm>
            <a:off x="2431687" y="1325880"/>
            <a:ext cx="8687417" cy="5074921"/>
          </a:xfrm>
          <a:prstGeom prst="roundRect">
            <a:avLst/>
          </a:prstGeom>
          <a:solidFill>
            <a:srgbClr val="59B7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457200" indent="-457200">
              <a:buFont typeface="Arial"/>
              <a:buChar char="•"/>
            </a:pPr>
            <a:r>
              <a:rPr lang="fi-FI" sz="3200" b="1" dirty="0">
                <a:ea typeface="Calibri"/>
                <a:cs typeface="Calibri"/>
              </a:rPr>
              <a:t>Mene </a:t>
            </a:r>
            <a:r>
              <a:rPr lang="fi-FI" sz="3200" b="1" dirty="0">
                <a:solidFill>
                  <a:schemeClr val="accent1">
                    <a:lumMod val="49000"/>
                  </a:schemeClr>
                </a:solidFill>
                <a:ea typeface="Calibri"/>
                <a:cs typeface="Calibri"/>
              </a:rPr>
              <a:t>TP </a:t>
            </a:r>
            <a:r>
              <a:rPr lang="fi-FI" sz="3200" b="1" dirty="0">
                <a:solidFill>
                  <a:srgbClr val="002060"/>
                </a:solidFill>
                <a:ea typeface="Calibri"/>
                <a:cs typeface="Calibri"/>
              </a:rPr>
              <a:t>:n</a:t>
            </a:r>
            <a:r>
              <a:rPr lang="fi-FI" sz="3200" b="1" dirty="0">
                <a:ea typeface="Calibri"/>
                <a:cs typeface="Calibri"/>
              </a:rPr>
              <a:t> kanavan tiedostoihin ja avaa </a:t>
            </a:r>
            <a:r>
              <a:rPr lang="fi-FI" sz="3200" b="1" dirty="0">
                <a:ea typeface="Calibri"/>
                <a:cs typeface="Calibri"/>
                <a:hlinkClick r:id="rId2"/>
              </a:rPr>
              <a:t>Powerpoint "TP K-toimijat"</a:t>
            </a:r>
            <a:endParaRPr lang="fi-FI" sz="3200" b="1" dirty="0"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fi-FI" sz="3200" b="1" dirty="0">
                <a:ea typeface="Calibri"/>
                <a:cs typeface="Calibri"/>
              </a:rPr>
              <a:t>Etsi oma pohjasi ja esittele itsesi ja roolisi</a:t>
            </a:r>
          </a:p>
          <a:p>
            <a:pPr marL="457200" indent="-457200">
              <a:buFont typeface="Arial"/>
              <a:buChar char="•"/>
            </a:pPr>
            <a:r>
              <a:rPr lang="fi-FI" sz="3200" b="1" dirty="0">
                <a:ea typeface="Calibri"/>
                <a:cs typeface="Calibri"/>
              </a:rPr>
              <a:t>Lisää työllisyysalueesi ja hyvinvointialueesi, joissa olette mukana</a:t>
            </a:r>
          </a:p>
          <a:p>
            <a:pPr marL="457200" indent="-457200">
              <a:buFont typeface="Arial"/>
              <a:buChar char="•"/>
            </a:pPr>
            <a:r>
              <a:rPr lang="fi-FI" sz="3200" b="1" dirty="0">
                <a:ea typeface="Calibri"/>
                <a:cs typeface="Calibri"/>
              </a:rPr>
              <a:t>Lisää myös muut verkostot, joissa teette </a:t>
            </a:r>
            <a:r>
              <a:rPr lang="fi-FI" sz="3200" b="1" dirty="0" err="1">
                <a:ea typeface="Calibri"/>
                <a:cs typeface="Calibri"/>
              </a:rPr>
              <a:t>VIERKOilua</a:t>
            </a:r>
            <a:r>
              <a:rPr lang="fi-FI" sz="3200" b="1" dirty="0">
                <a:ea typeface="Calibri"/>
                <a:cs typeface="Calibri"/>
              </a:rPr>
              <a:t> (myös </a:t>
            </a:r>
            <a:r>
              <a:rPr lang="fi-FI" sz="3200" b="1" dirty="0" err="1">
                <a:ea typeface="Calibri"/>
                <a:cs typeface="Calibri"/>
              </a:rPr>
              <a:t>kv</a:t>
            </a:r>
            <a:r>
              <a:rPr lang="fi-FI" sz="3200" b="1" dirty="0">
                <a:ea typeface="Calibri"/>
                <a:cs typeface="Calibri"/>
              </a:rPr>
              <a:t>-verkostot, tästä lisää myöhemmin)</a:t>
            </a:r>
          </a:p>
          <a:p>
            <a:pPr marL="457200" indent="-457200">
              <a:buFont typeface="Arial"/>
              <a:buChar char="•"/>
            </a:pPr>
            <a:r>
              <a:rPr lang="fi-FI" sz="3200" b="1" dirty="0">
                <a:ea typeface="Calibri"/>
                <a:cs typeface="Calibri"/>
              </a:rPr>
              <a:t>Täytetään ppt mahdollisimman pian!</a:t>
            </a:r>
          </a:p>
          <a:p>
            <a:pPr marL="457200" indent="-457200">
              <a:buFont typeface="Arial"/>
              <a:buChar char="•"/>
            </a:pPr>
            <a:endParaRPr lang="fi-FI" sz="3200" b="1" dirty="0">
              <a:ea typeface="Calibri"/>
              <a:cs typeface="Calibri"/>
            </a:endParaRPr>
          </a:p>
        </p:txBody>
      </p:sp>
      <p:pic>
        <p:nvPicPr>
          <p:cNvPr id="4" name="Kuva 3" descr="Maapallo tasaisella täytöllä">
            <a:extLst>
              <a:ext uri="{FF2B5EF4-FFF2-40B4-BE49-F238E27FC236}">
                <a16:creationId xmlns:a16="http://schemas.microsoft.com/office/drawing/2014/main" id="{CE4AC143-39D9-1190-1F4E-1B76FBC9D1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8295" t="10751" r="6793" b="21515"/>
          <a:stretch/>
        </p:blipFill>
        <p:spPr>
          <a:xfrm>
            <a:off x="1" y="1"/>
            <a:ext cx="2354094" cy="6400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4D7966-5588-8722-A310-94C7F9BF2C0A}"/>
              </a:ext>
            </a:extLst>
          </p:cNvPr>
          <p:cNvSpPr txBox="1"/>
          <p:nvPr/>
        </p:nvSpPr>
        <p:spPr>
          <a:xfrm>
            <a:off x="2830867" y="356293"/>
            <a:ext cx="819209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4400" dirty="0">
                <a:solidFill>
                  <a:srgbClr val="3494BA"/>
                </a:solidFill>
                <a:latin typeface="ADLaM Display"/>
              </a:rPr>
              <a:t>3. Toimijoiden esittäytyminen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7684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AECBF0-5037-E0D4-5CD6-392FDE79F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 dirty="0">
                <a:solidFill>
                  <a:srgbClr val="3494BA"/>
                </a:solidFill>
                <a:latin typeface="ADLaM Display"/>
                <a:ea typeface="+mn-ea"/>
                <a:cs typeface="+mn-cs"/>
              </a:rPr>
              <a:t>TP K  -</a:t>
            </a:r>
            <a:r>
              <a:rPr lang="fi-FI" b="1" dirty="0"/>
              <a:t> </a:t>
            </a:r>
            <a:r>
              <a:rPr lang="fi-FI" dirty="0">
                <a:solidFill>
                  <a:srgbClr val="3494BA"/>
                </a:solidFill>
                <a:latin typeface="ADLaM Display"/>
                <a:ea typeface="+mn-ea"/>
                <a:cs typeface="+mn-cs"/>
              </a:rPr>
              <a:t>toimijat PowerPoint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8A4F692-7624-56F1-2F13-E250FF380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227" y="1825625"/>
            <a:ext cx="7567546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7039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5">
            <a:extLst>
              <a:ext uri="{FF2B5EF4-FFF2-40B4-BE49-F238E27FC236}">
                <a16:creationId xmlns:a16="http://schemas.microsoft.com/office/drawing/2014/main" id="{AC5332E3-64A2-B3AF-606B-4A0ACBE97C93}"/>
              </a:ext>
            </a:extLst>
          </p:cNvPr>
          <p:cNvSpPr/>
          <p:nvPr/>
        </p:nvSpPr>
        <p:spPr>
          <a:xfrm>
            <a:off x="-5136" y="1808621"/>
            <a:ext cx="2385292" cy="4631208"/>
          </a:xfrm>
          <a:prstGeom prst="rect">
            <a:avLst/>
          </a:prstGeom>
          <a:solidFill>
            <a:srgbClr val="3494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400" b="1" dirty="0">
                <a:solidFill>
                  <a:schemeClr val="bg1"/>
                </a:solidFill>
                <a:latin typeface="Arial"/>
                <a:cs typeface="Arial"/>
              </a:rPr>
              <a:t>VIERKO-hankkeessa aloitetun työn jatkokehittäminen</a:t>
            </a:r>
          </a:p>
          <a:p>
            <a:pPr algn="ctr"/>
            <a:endParaRPr lang="fi-FI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i-FI" sz="1400" b="1" dirty="0">
                <a:latin typeface="Arial"/>
                <a:cs typeface="Arial"/>
              </a:rPr>
              <a:t>Työelämässä oppimisen laadun parantaminen</a:t>
            </a:r>
          </a:p>
          <a:p>
            <a:pPr algn="ctr"/>
            <a:endParaRPr lang="fi-FI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i-FI" sz="1400" b="1" dirty="0">
                <a:latin typeface="Arial"/>
                <a:cs typeface="Arial"/>
              </a:rPr>
              <a:t>Vieraskielisen opiskelijan/ valmistuneen työllistyminen</a:t>
            </a:r>
            <a:b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400" b="1" dirty="0">
                <a:latin typeface="Arial"/>
                <a:cs typeface="Arial"/>
              </a:rPr>
              <a:t>Verkostojen rakentaminen ja yhteiskehittäminen/</a:t>
            </a:r>
          </a:p>
          <a:p>
            <a:pPr algn="ctr"/>
            <a:r>
              <a:rPr lang="fi-FI" sz="1400" b="1" dirty="0">
                <a:latin typeface="Arial"/>
                <a:cs typeface="Arial"/>
              </a:rPr>
              <a:t>yhteiskunnallinen vaikuttavuus</a:t>
            </a:r>
          </a:p>
          <a:p>
            <a:pPr algn="ctr"/>
            <a:endParaRPr lang="fi-FI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orakulmio 10">
            <a:extLst>
              <a:ext uri="{FF2B5EF4-FFF2-40B4-BE49-F238E27FC236}">
                <a16:creationId xmlns:a16="http://schemas.microsoft.com/office/drawing/2014/main" id="{C39E015C-F7E7-6FCA-E5E0-BB24CDDEF1B9}"/>
              </a:ext>
            </a:extLst>
          </p:cNvPr>
          <p:cNvSpPr/>
          <p:nvPr/>
        </p:nvSpPr>
        <p:spPr>
          <a:xfrm>
            <a:off x="2928" y="-9293"/>
            <a:ext cx="2376000" cy="18179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fi-FI" sz="1600" b="1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–työpaketti</a:t>
            </a:r>
            <a:br>
              <a:rPr lang="fi-FI" sz="1400" b="1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i-FI" sz="1400" b="1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400" b="1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Opiskelijan palveluiden kokonaisvaltainen kehittäminen - verkostot, työelämäyhteistyö ja yhteiskunnallinen vaikuttavuus</a:t>
            </a:r>
            <a:endParaRPr lang="fi-FI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B69C69-6CE6-FD39-DFE2-4BE5BB403844}"/>
              </a:ext>
            </a:extLst>
          </p:cNvPr>
          <p:cNvSpPr txBox="1"/>
          <p:nvPr/>
        </p:nvSpPr>
        <p:spPr>
          <a:xfrm>
            <a:off x="2669878" y="807518"/>
            <a:ext cx="8330161" cy="5632311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VIERKO-</a:t>
            </a:r>
            <a:r>
              <a:rPr lang="en-US" b="1" dirty="0" err="1"/>
              <a:t>hankkeen</a:t>
            </a:r>
            <a:r>
              <a:rPr lang="en-US" b="1" dirty="0"/>
              <a:t> </a:t>
            </a:r>
            <a:r>
              <a:rPr lang="en-US" b="1" dirty="0" err="1"/>
              <a:t>tulosten</a:t>
            </a:r>
            <a:r>
              <a:rPr lang="en-US" b="1" dirty="0"/>
              <a:t> </a:t>
            </a:r>
            <a:r>
              <a:rPr lang="en-US" b="1" dirty="0" err="1"/>
              <a:t>levittäminen</a:t>
            </a:r>
            <a:r>
              <a:rPr lang="en-US" b="1" dirty="0"/>
              <a:t> ja </a:t>
            </a:r>
            <a:r>
              <a:rPr lang="en-US" b="1" dirty="0" err="1"/>
              <a:t>käytäntöön</a:t>
            </a:r>
            <a:r>
              <a:rPr lang="en-US" b="1" dirty="0"/>
              <a:t> </a:t>
            </a:r>
            <a:r>
              <a:rPr lang="en-US" b="1" dirty="0" err="1"/>
              <a:t>vieminen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>
                <a:ea typeface="+mn-lt"/>
                <a:cs typeface="+mn-lt"/>
              </a:rPr>
              <a:t>Hankkeen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selvityksistä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saadut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opit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viedään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aktiivisesti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oman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organisaation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kehittämiseen</a:t>
            </a:r>
            <a:r>
              <a:rPr lang="en-US" dirty="0">
                <a:ea typeface="+mn-lt"/>
                <a:cs typeface="+mn-lt"/>
              </a:rPr>
              <a:t> ja </a:t>
            </a:r>
            <a:r>
              <a:rPr lang="en-US" dirty="0" err="1">
                <a:ea typeface="+mn-lt"/>
                <a:cs typeface="+mn-lt"/>
              </a:rPr>
              <a:t>laajempaan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käyttöön</a:t>
            </a:r>
            <a:r>
              <a:rPr lang="en-US" dirty="0">
                <a:ea typeface="+mn-lt"/>
                <a:cs typeface="+mn-lt"/>
              </a:rPr>
              <a:t>. </a:t>
            </a:r>
          </a:p>
          <a:p>
            <a:pPr marL="285750" indent="-285750">
              <a:buFont typeface="Arial"/>
              <a:buChar char="•"/>
            </a:pPr>
            <a:endParaRPr lang="en-US" dirty="0">
              <a:ea typeface="+mn-lt"/>
              <a:cs typeface="+mn-lt"/>
            </a:endParaRPr>
          </a:p>
          <a:p>
            <a:r>
              <a:rPr lang="en-US" b="1" dirty="0" err="1">
                <a:ea typeface="+mn-lt"/>
                <a:cs typeface="+mn-lt"/>
              </a:rPr>
              <a:t>Selkeyttävän</a:t>
            </a:r>
            <a:r>
              <a:rPr lang="en-US" b="1" dirty="0">
                <a:ea typeface="+mn-lt"/>
                <a:cs typeface="+mn-lt"/>
              </a:rPr>
              <a:t> ja </a:t>
            </a:r>
            <a:r>
              <a:rPr lang="en-US" b="1" dirty="0" err="1">
                <a:ea typeface="+mn-lt"/>
                <a:cs typeface="+mn-lt"/>
              </a:rPr>
              <a:t>vaikuttavan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tiedon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tuottaminen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eri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kohderyhmille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perustuen</a:t>
            </a:r>
            <a:r>
              <a:rPr lang="en-US" dirty="0">
                <a:ea typeface="+mn-lt"/>
                <a:cs typeface="+mn-lt"/>
              </a:rPr>
              <a:t> VIERKO-</a:t>
            </a:r>
            <a:r>
              <a:rPr lang="en-US" dirty="0" err="1">
                <a:ea typeface="+mn-lt"/>
                <a:cs typeface="+mn-lt"/>
              </a:rPr>
              <a:t>hankkeen</a:t>
            </a:r>
            <a:r>
              <a:rPr lang="en-US" dirty="0">
                <a:ea typeface="+mn-lt"/>
                <a:cs typeface="+mn-lt"/>
              </a:rPr>
              <a:t> ja TP5:n </a:t>
            </a:r>
            <a:r>
              <a:rPr lang="en-US" dirty="0" err="1">
                <a:ea typeface="+mn-lt"/>
                <a:cs typeface="+mn-lt"/>
              </a:rPr>
              <a:t>selvityksiin</a:t>
            </a:r>
            <a:r>
              <a:rPr lang="en-US" dirty="0">
                <a:ea typeface="+mn-lt"/>
                <a:cs typeface="+mn-lt"/>
              </a:rPr>
              <a:t>. </a:t>
            </a:r>
          </a:p>
          <a:p>
            <a:r>
              <a:rPr lang="en-US" dirty="0" err="1">
                <a:ea typeface="+mn-lt"/>
                <a:cs typeface="+mn-lt"/>
              </a:rPr>
              <a:t>Teemoina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ovat</a:t>
            </a:r>
            <a:r>
              <a:rPr lang="en-US" dirty="0">
                <a:ea typeface="+mn-lt"/>
                <a:cs typeface="+mn-lt"/>
              </a:rPr>
              <a:t> mm.:</a:t>
            </a:r>
          </a:p>
          <a:p>
            <a:pPr marL="285750" indent="-285750">
              <a:buFont typeface="Arial"/>
              <a:buChar char="•"/>
            </a:pPr>
            <a:r>
              <a:rPr lang="en-US" b="1" dirty="0" err="1">
                <a:ea typeface="+mn-lt"/>
                <a:cs typeface="+mn-lt"/>
              </a:rPr>
              <a:t>Opiskelijoiden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tarpeet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vieraskielisinä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työntekijöinä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err="1">
                <a:ea typeface="+mn-lt"/>
                <a:cs typeface="+mn-lt"/>
              </a:rPr>
              <a:t>Työpaikkaohjaajien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tarpeet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monikielisessä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työympäristössä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err="1">
                <a:ea typeface="+mn-lt"/>
                <a:cs typeface="+mn-lt"/>
              </a:rPr>
              <a:t>Yritysten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tarpeet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vieraskielisen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työvoiman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rekrytoinnissa</a:t>
            </a:r>
            <a:r>
              <a:rPr lang="en-US" dirty="0">
                <a:ea typeface="+mn-lt"/>
                <a:cs typeface="+mn-lt"/>
              </a:rPr>
              <a:t> ja </a:t>
            </a:r>
            <a:r>
              <a:rPr lang="en-US" dirty="0" err="1">
                <a:ea typeface="+mn-lt"/>
                <a:cs typeface="+mn-lt"/>
              </a:rPr>
              <a:t>integroinnissa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ea typeface="+mn-lt"/>
              <a:cs typeface="+mn-lt"/>
            </a:endParaRPr>
          </a:p>
          <a:p>
            <a:r>
              <a:rPr lang="en-US" b="1" dirty="0" err="1">
                <a:ea typeface="+mn-lt"/>
                <a:cs typeface="+mn-lt"/>
              </a:rPr>
              <a:t>Verkostojen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rakentaminen</a:t>
            </a:r>
            <a:r>
              <a:rPr lang="en-US" b="1" dirty="0">
                <a:ea typeface="+mn-lt"/>
                <a:cs typeface="+mn-lt"/>
              </a:rPr>
              <a:t> ja </a:t>
            </a:r>
            <a:r>
              <a:rPr lang="en-US" b="1" dirty="0" err="1">
                <a:ea typeface="+mn-lt"/>
                <a:cs typeface="+mn-lt"/>
              </a:rPr>
              <a:t>yhteistyön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vahvistaminen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ea typeface="+mn-lt"/>
                <a:cs typeface="+mn-lt"/>
              </a:rPr>
              <a:t>Luodaan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yhteyksiä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alueellisesti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merkittäviin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toimijoihin</a:t>
            </a:r>
            <a:r>
              <a:rPr lang="en-US" b="1" dirty="0">
                <a:ea typeface="+mn-lt"/>
                <a:cs typeface="+mn-lt"/>
              </a:rPr>
              <a:t> ja </a:t>
            </a:r>
            <a:r>
              <a:rPr lang="en-US" b="1" dirty="0" err="1">
                <a:ea typeface="+mn-lt"/>
                <a:cs typeface="+mn-lt"/>
              </a:rPr>
              <a:t>verkostoihin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kuten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hyvinvointialueisiin</a:t>
            </a:r>
            <a:r>
              <a:rPr lang="en-US" dirty="0">
                <a:ea typeface="+mn-lt"/>
                <a:cs typeface="+mn-lt"/>
              </a:rPr>
              <a:t>, TE-</a:t>
            </a:r>
            <a:r>
              <a:rPr lang="en-US" dirty="0" err="1">
                <a:ea typeface="+mn-lt"/>
                <a:cs typeface="+mn-lt"/>
              </a:rPr>
              <a:t>toimistoihin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yrittäjäjärjestöihin</a:t>
            </a:r>
            <a:r>
              <a:rPr lang="en-US" dirty="0">
                <a:ea typeface="+mn-lt"/>
                <a:cs typeface="+mn-lt"/>
              </a:rPr>
              <a:t> ja </a:t>
            </a:r>
            <a:r>
              <a:rPr lang="en-US" dirty="0" err="1">
                <a:ea typeface="+mn-lt"/>
                <a:cs typeface="+mn-lt"/>
              </a:rPr>
              <a:t>kauppakamareihin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>
              <a:ea typeface="+mn-lt"/>
              <a:cs typeface="+mn-lt"/>
            </a:endParaRPr>
          </a:p>
          <a:p>
            <a:r>
              <a:rPr lang="en-US" b="1" dirty="0" err="1">
                <a:ea typeface="+mn-lt"/>
                <a:cs typeface="+mn-lt"/>
              </a:rPr>
              <a:t>Tiedon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jakaminen</a:t>
            </a:r>
            <a:r>
              <a:rPr lang="en-US" b="1" dirty="0">
                <a:ea typeface="+mn-lt"/>
                <a:cs typeface="+mn-lt"/>
              </a:rPr>
              <a:t>:  </a:t>
            </a:r>
            <a:r>
              <a:rPr lang="en-US" dirty="0" err="1">
                <a:ea typeface="+mn-lt"/>
                <a:cs typeface="+mn-lt"/>
              </a:rPr>
              <a:t>Workshopit</a:t>
            </a:r>
            <a:r>
              <a:rPr lang="en-US" dirty="0">
                <a:ea typeface="+mn-lt"/>
                <a:cs typeface="+mn-lt"/>
              </a:rPr>
              <a:t> &amp; </a:t>
            </a:r>
            <a:r>
              <a:rPr lang="en-US" dirty="0" err="1">
                <a:ea typeface="+mn-lt"/>
                <a:cs typeface="+mn-lt"/>
              </a:rPr>
              <a:t>Webinaarit</a:t>
            </a:r>
            <a:r>
              <a:rPr lang="en-US" dirty="0">
                <a:ea typeface="+mn-lt"/>
                <a:cs typeface="+mn-lt"/>
              </a:rPr>
              <a:t> , </a:t>
            </a:r>
            <a:r>
              <a:rPr lang="en-US" dirty="0" err="1">
                <a:ea typeface="+mn-lt"/>
                <a:cs typeface="+mn-lt"/>
              </a:rPr>
              <a:t>yhteistyössä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verkostojen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kanssa</a:t>
            </a:r>
            <a:endParaRPr lang="en-US" dirty="0">
              <a:ea typeface="+mn-lt"/>
              <a:cs typeface="+mn-lt"/>
            </a:endParaRPr>
          </a:p>
          <a:p>
            <a:pPr>
              <a:buFont typeface="Calibri"/>
            </a:pPr>
            <a:endParaRPr lang="en-US" dirty="0">
              <a:ea typeface="+mn-lt"/>
              <a:cs typeface="+mn-lt"/>
            </a:endParaRPr>
          </a:p>
          <a:p>
            <a:r>
              <a:rPr lang="en-US" b="1" dirty="0" err="1">
                <a:ea typeface="+mn-lt"/>
                <a:cs typeface="+mn-lt"/>
              </a:rPr>
              <a:t>Työelämässä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oppimisen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laadun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parantaminen</a:t>
            </a:r>
            <a:r>
              <a:rPr lang="en-US" b="1" dirty="0">
                <a:ea typeface="+mn-lt"/>
                <a:cs typeface="+mn-lt"/>
              </a:rPr>
              <a:t>: </a:t>
            </a:r>
            <a:r>
              <a:rPr lang="en-US" dirty="0" err="1">
                <a:ea typeface="+mn-lt"/>
                <a:cs typeface="+mn-lt"/>
              </a:rPr>
              <a:t>kieli</a:t>
            </a:r>
            <a:r>
              <a:rPr lang="en-US" dirty="0">
                <a:ea typeface="+mn-lt"/>
                <a:cs typeface="+mn-lt"/>
              </a:rPr>
              <a:t>- ja </a:t>
            </a:r>
            <a:r>
              <a:rPr lang="en-US" dirty="0" err="1">
                <a:ea typeface="+mn-lt"/>
                <a:cs typeface="+mn-lt"/>
              </a:rPr>
              <a:t>kulttuuritietoisuutta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lisäävät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materiaalit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jakoon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jotta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vieraskielisten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opiskelijoiden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ohjaus</a:t>
            </a:r>
            <a:r>
              <a:rPr lang="en-US" dirty="0">
                <a:ea typeface="+mn-lt"/>
                <a:cs typeface="+mn-lt"/>
              </a:rPr>
              <a:t> ja </a:t>
            </a:r>
            <a:r>
              <a:rPr lang="en-US" dirty="0" err="1">
                <a:ea typeface="+mn-lt"/>
                <a:cs typeface="+mn-lt"/>
              </a:rPr>
              <a:t>monikulttuurisen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työyhteisön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valmiudet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paranevat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0D3E20ED-0B8B-47EF-EE39-C953737446BE}"/>
              </a:ext>
            </a:extLst>
          </p:cNvPr>
          <p:cNvSpPr txBox="1"/>
          <p:nvPr/>
        </p:nvSpPr>
        <p:spPr>
          <a:xfrm>
            <a:off x="2669878" y="-9293"/>
            <a:ext cx="8192093" cy="1046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4400" dirty="0">
                <a:solidFill>
                  <a:srgbClr val="3494BA"/>
                </a:solidFill>
                <a:latin typeface="ADLaM Display"/>
              </a:rPr>
              <a:t>4. Työpaketin tavoitteet</a:t>
            </a: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48228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RKOmallipohjat" id="{D4D80572-9317-4665-8B0D-238CEC7B1C2D}" vid="{32D10B52-81B6-4EBC-80CE-9BB4D887A743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3CF28071C79A14B9F22182B9B92C540" ma:contentTypeVersion="12" ma:contentTypeDescription="Luo uusi asiakirja." ma:contentTypeScope="" ma:versionID="451ba572362deeac84ae9bf24c7096b8">
  <xsd:schema xmlns:xsd="http://www.w3.org/2001/XMLSchema" xmlns:xs="http://www.w3.org/2001/XMLSchema" xmlns:p="http://schemas.microsoft.com/office/2006/metadata/properties" xmlns:ns2="99c4edd6-4692-4bdc-b7c2-f7fdb8cf042f" xmlns:ns3="76be92a1-9c2e-45bd-bc7a-77e2bc8acba2" targetNamespace="http://schemas.microsoft.com/office/2006/metadata/properties" ma:root="true" ma:fieldsID="3b1928f8a7e159815d9a5b385c7db098" ns2:_="" ns3:_="">
    <xsd:import namespace="99c4edd6-4692-4bdc-b7c2-f7fdb8cf042f"/>
    <xsd:import namespace="76be92a1-9c2e-45bd-bc7a-77e2bc8acb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c4edd6-4692-4bdc-b7c2-f7fdb8cf04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e26c6a39-ca17-4711-8675-0cb8c6f60f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be92a1-9c2e-45bd-bc7a-77e2bc8acba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3a5905-6c09-4fdb-b610-8a0047d6305c}" ma:internalName="TaxCatchAll" ma:showField="CatchAllData" ma:web="76be92a1-9c2e-45bd-bc7a-77e2bc8acb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6be92a1-9c2e-45bd-bc7a-77e2bc8acba2" xsi:nil="true"/>
    <lcf76f155ced4ddcb4097134ff3c332f xmlns="99c4edd6-4692-4bdc-b7c2-f7fdb8cf042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D5DE6C-D6EC-4EC2-965D-983CF41D38D7}"/>
</file>

<file path=customXml/itemProps2.xml><?xml version="1.0" encoding="utf-8"?>
<ds:datastoreItem xmlns:ds="http://schemas.openxmlformats.org/officeDocument/2006/customXml" ds:itemID="{51BF5712-7FDB-4448-A301-6FF5B229D5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F5607D-ECE3-447B-A359-C7612DFCFA0D}">
  <ds:schemaRefs>
    <ds:schemaRef ds:uri="76be92a1-9c2e-45bd-bc7a-77e2bc8acba2"/>
    <ds:schemaRef ds:uri="99c4edd6-4692-4bdc-b7c2-f7fdb8cf042f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2426</TotalTime>
  <Words>740</Words>
  <Application>Microsoft Office PowerPoint</Application>
  <PresentationFormat>Laajakuva</PresentationFormat>
  <Paragraphs>109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3" baseType="lpstr">
      <vt:lpstr>ADLaM Display</vt:lpstr>
      <vt:lpstr>Aptos</vt:lpstr>
      <vt:lpstr>Arial</vt:lpstr>
      <vt:lpstr>Calibri</vt:lpstr>
      <vt:lpstr>Calibri Light</vt:lpstr>
      <vt:lpstr>Times New Roman</vt:lpstr>
      <vt:lpstr>1_Office-teema</vt:lpstr>
      <vt:lpstr>VIERKO 2</vt:lpstr>
      <vt:lpstr>Projektipäällikkö työpaketissa K:  Pirita Niemi Työtehoseura ry </vt:lpstr>
      <vt:lpstr>PowerPoint-esitys</vt:lpstr>
      <vt:lpstr>PowerPoint-esitys</vt:lpstr>
      <vt:lpstr>PowerPoint-esitys</vt:lpstr>
      <vt:lpstr>TP K VIERKOn TEAMSissa</vt:lpstr>
      <vt:lpstr>PowerPoint-esitys</vt:lpstr>
      <vt:lpstr>TP K  - toimijat PowerPoint</vt:lpstr>
      <vt:lpstr>PowerPoint-esitys</vt:lpstr>
      <vt:lpstr>PowerPoint-esitys</vt:lpstr>
      <vt:lpstr>PowerPoint-esitys</vt:lpstr>
      <vt:lpstr>Osatoteuttajien roolien resurssit</vt:lpstr>
      <vt:lpstr>PowerPoint-esitys</vt:lpstr>
      <vt:lpstr>PowerPoint-esitys</vt:lpstr>
      <vt:lpstr>PowerPoint-esitys</vt:lpstr>
      <vt:lpstr>VIERKON TAPAHTUMAT ONLINE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VIERKO 2</dc:title>
  <dc:creator>Outi Mäkiketola</dc:creator>
  <cp:lastModifiedBy>Pirita Niemi</cp:lastModifiedBy>
  <cp:revision>4</cp:revision>
  <dcterms:created xsi:type="dcterms:W3CDTF">2025-01-31T14:02:47Z</dcterms:created>
  <dcterms:modified xsi:type="dcterms:W3CDTF">2025-03-08T10:18:03Z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0x01010003CF28071C79A14B9F22182B9B92C540</vt:lpwstr>
  </property>
  <property fmtid="{D5CDD505-2E9C-101B-9397-08002B2CF9AE}" pid="3" name="MediaServiceImageTags">
    <vt:lpwstr/>
  </property>
</Properties>
</file>