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8"/>
  </p:notesMasterIdLst>
  <p:sldIdLst>
    <p:sldId id="329" r:id="rId7"/>
    <p:sldId id="547" r:id="rId8"/>
    <p:sldId id="542" r:id="rId9"/>
    <p:sldId id="544" r:id="rId10"/>
    <p:sldId id="545" r:id="rId11"/>
    <p:sldId id="428" r:id="rId12"/>
    <p:sldId id="573" r:id="rId13"/>
    <p:sldId id="557" r:id="rId14"/>
    <p:sldId id="549" r:id="rId15"/>
    <p:sldId id="558" r:id="rId16"/>
    <p:sldId id="559" r:id="rId17"/>
    <p:sldId id="410" r:id="rId18"/>
    <p:sldId id="569" r:id="rId19"/>
    <p:sldId id="328" r:id="rId20"/>
    <p:sldId id="566" r:id="rId21"/>
    <p:sldId id="567" r:id="rId22"/>
    <p:sldId id="571" r:id="rId23"/>
    <p:sldId id="563" r:id="rId24"/>
    <p:sldId id="565" r:id="rId25"/>
    <p:sldId id="570" r:id="rId26"/>
    <p:sldId id="425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4B874C-7C78-B28F-3C52-11B17F58E822}" name="Henna Hyytiä" initials="HH" userId="S::henna.hyytia@keuda.fi::d852686d-6661-4566-9899-efc0e59937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494BA"/>
    <a:srgbClr val="59B7C0"/>
    <a:srgbClr val="E0F2F4"/>
    <a:srgbClr val="BFE3E7"/>
    <a:srgbClr val="C0E1EE"/>
    <a:srgbClr val="C7DFE7"/>
    <a:srgbClr val="E7E5E5"/>
    <a:srgbClr val="C9E3E6"/>
    <a:srgbClr val="D1E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219D9-EE19-4F37-A93C-6F10297F28E5}" v="45" dt="2025-03-10T10:03:37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78" autoAdjust="0"/>
    <p:restoredTop sz="90194" autoAdjust="0"/>
  </p:normalViewPr>
  <p:slideViewPr>
    <p:cSldViewPr snapToGrid="0">
      <p:cViewPr varScale="1">
        <p:scale>
          <a:sx n="75" d="100"/>
          <a:sy n="75" d="100"/>
        </p:scale>
        <p:origin x="245" y="58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35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ylvänäinen Liisa" userId="b45c4b57-7d95-4af4-8c85-24843b96f43b" providerId="ADAL" clId="{5DD219D9-EE19-4F37-A93C-6F10297F28E5}"/>
    <pc:docChg chg="undo custSel addSld delSld modSld sldOrd">
      <pc:chgData name="Pylvänäinen Liisa" userId="b45c4b57-7d95-4af4-8c85-24843b96f43b" providerId="ADAL" clId="{5DD219D9-EE19-4F37-A93C-6F10297F28E5}" dt="2025-03-10T12:10:07.670" v="6343" actId="20577"/>
      <pc:docMkLst>
        <pc:docMk/>
      </pc:docMkLst>
      <pc:sldChg chg="del">
        <pc:chgData name="Pylvänäinen Liisa" userId="b45c4b57-7d95-4af4-8c85-24843b96f43b" providerId="ADAL" clId="{5DD219D9-EE19-4F37-A93C-6F10297F28E5}" dt="2025-03-03T10:29:21.622" v="1597" actId="2696"/>
        <pc:sldMkLst>
          <pc:docMk/>
          <pc:sldMk cId="3078816958" sldId="256"/>
        </pc:sldMkLst>
      </pc:sldChg>
      <pc:sldChg chg="del">
        <pc:chgData name="Pylvänäinen Liisa" userId="b45c4b57-7d95-4af4-8c85-24843b96f43b" providerId="ADAL" clId="{5DD219D9-EE19-4F37-A93C-6F10297F28E5}" dt="2025-03-03T10:29:24.606" v="1598" actId="2696"/>
        <pc:sldMkLst>
          <pc:docMk/>
          <pc:sldMk cId="2917143759" sldId="306"/>
        </pc:sldMkLst>
      </pc:sldChg>
      <pc:sldChg chg="del">
        <pc:chgData name="Pylvänäinen Liisa" userId="b45c4b57-7d95-4af4-8c85-24843b96f43b" providerId="ADAL" clId="{5DD219D9-EE19-4F37-A93C-6F10297F28E5}" dt="2025-03-03T10:25:46.158" v="1582" actId="2696"/>
        <pc:sldMkLst>
          <pc:docMk/>
          <pc:sldMk cId="229414385" sldId="314"/>
        </pc:sldMkLst>
      </pc:sldChg>
      <pc:sldChg chg="del">
        <pc:chgData name="Pylvänäinen Liisa" userId="b45c4b57-7d95-4af4-8c85-24843b96f43b" providerId="ADAL" clId="{5DD219D9-EE19-4F37-A93C-6F10297F28E5}" dt="2025-03-03T10:25:40.948" v="1581" actId="2696"/>
        <pc:sldMkLst>
          <pc:docMk/>
          <pc:sldMk cId="1024395000" sldId="315"/>
        </pc:sldMkLst>
      </pc:sldChg>
      <pc:sldChg chg="del">
        <pc:chgData name="Pylvänäinen Liisa" userId="b45c4b57-7d95-4af4-8c85-24843b96f43b" providerId="ADAL" clId="{5DD219D9-EE19-4F37-A93C-6F10297F28E5}" dt="2025-03-06T08:30:03.319" v="3610" actId="2696"/>
        <pc:sldMkLst>
          <pc:docMk/>
          <pc:sldMk cId="3060981297" sldId="320"/>
        </pc:sldMkLst>
      </pc:sldChg>
      <pc:sldChg chg="del">
        <pc:chgData name="Pylvänäinen Liisa" userId="b45c4b57-7d95-4af4-8c85-24843b96f43b" providerId="ADAL" clId="{5DD219D9-EE19-4F37-A93C-6F10297F28E5}" dt="2025-03-03T10:29:14.891" v="1595" actId="2696"/>
        <pc:sldMkLst>
          <pc:docMk/>
          <pc:sldMk cId="3515710328" sldId="321"/>
        </pc:sldMkLst>
      </pc:sldChg>
      <pc:sldChg chg="del">
        <pc:chgData name="Pylvänäinen Liisa" userId="b45c4b57-7d95-4af4-8c85-24843b96f43b" providerId="ADAL" clId="{5DD219D9-EE19-4F37-A93C-6F10297F28E5}" dt="2025-03-03T10:25:30.393" v="1580" actId="2696"/>
        <pc:sldMkLst>
          <pc:docMk/>
          <pc:sldMk cId="305791294" sldId="323"/>
        </pc:sldMkLst>
      </pc:sldChg>
      <pc:sldChg chg="del">
        <pc:chgData name="Pylvänäinen Liisa" userId="b45c4b57-7d95-4af4-8c85-24843b96f43b" providerId="ADAL" clId="{5DD219D9-EE19-4F37-A93C-6F10297F28E5}" dt="2025-03-03T10:29:17.816" v="1596" actId="2696"/>
        <pc:sldMkLst>
          <pc:docMk/>
          <pc:sldMk cId="3075502454" sldId="326"/>
        </pc:sldMkLst>
      </pc:sldChg>
      <pc:sldChg chg="del">
        <pc:chgData name="Pylvänäinen Liisa" userId="b45c4b57-7d95-4af4-8c85-24843b96f43b" providerId="ADAL" clId="{5DD219D9-EE19-4F37-A93C-6F10297F28E5}" dt="2025-03-03T10:25:23.140" v="1578" actId="2696"/>
        <pc:sldMkLst>
          <pc:docMk/>
          <pc:sldMk cId="1307565458" sldId="327"/>
        </pc:sldMkLst>
      </pc:sldChg>
      <pc:sldChg chg="modSp mod ord">
        <pc:chgData name="Pylvänäinen Liisa" userId="b45c4b57-7d95-4af4-8c85-24843b96f43b" providerId="ADAL" clId="{5DD219D9-EE19-4F37-A93C-6F10297F28E5}" dt="2025-03-10T12:10:07.670" v="6343" actId="20577"/>
        <pc:sldMkLst>
          <pc:docMk/>
          <pc:sldMk cId="123349439" sldId="328"/>
        </pc:sldMkLst>
        <pc:spChg chg="mod">
          <ac:chgData name="Pylvänäinen Liisa" userId="b45c4b57-7d95-4af4-8c85-24843b96f43b" providerId="ADAL" clId="{5DD219D9-EE19-4F37-A93C-6F10297F28E5}" dt="2025-03-03T10:17:33.470" v="1556" actId="20577"/>
          <ac:spMkLst>
            <pc:docMk/>
            <pc:sldMk cId="123349439" sldId="328"/>
            <ac:spMk id="2" creationId="{A113D086-EB06-36B4-8ABE-8C4D290673AA}"/>
          </ac:spMkLst>
        </pc:spChg>
        <pc:spChg chg="mod">
          <ac:chgData name="Pylvänäinen Liisa" userId="b45c4b57-7d95-4af4-8c85-24843b96f43b" providerId="ADAL" clId="{5DD219D9-EE19-4F37-A93C-6F10297F28E5}" dt="2025-03-10T12:10:07.670" v="6343" actId="20577"/>
          <ac:spMkLst>
            <pc:docMk/>
            <pc:sldMk cId="123349439" sldId="328"/>
            <ac:spMk id="3" creationId="{F2212096-2842-A7F8-B14E-E7DB2E42BD53}"/>
          </ac:spMkLst>
        </pc:spChg>
      </pc:sldChg>
      <pc:sldChg chg="modSp mod ord">
        <pc:chgData name="Pylvänäinen Liisa" userId="b45c4b57-7d95-4af4-8c85-24843b96f43b" providerId="ADAL" clId="{5DD219D9-EE19-4F37-A93C-6F10297F28E5}" dt="2025-02-20T13:19:02.928" v="200" actId="20577"/>
        <pc:sldMkLst>
          <pc:docMk/>
          <pc:sldMk cId="45652882" sldId="329"/>
        </pc:sldMkLst>
        <pc:spChg chg="mod">
          <ac:chgData name="Pylvänäinen Liisa" userId="b45c4b57-7d95-4af4-8c85-24843b96f43b" providerId="ADAL" clId="{5DD219D9-EE19-4F37-A93C-6F10297F28E5}" dt="2025-02-20T13:19:02.928" v="200" actId="20577"/>
          <ac:spMkLst>
            <pc:docMk/>
            <pc:sldMk cId="45652882" sldId="329"/>
            <ac:spMk id="5" creationId="{B3D69C5B-C443-8263-1EDC-1637D7A7A263}"/>
          </ac:spMkLst>
        </pc:spChg>
      </pc:sldChg>
      <pc:sldChg chg="del">
        <pc:chgData name="Pylvänäinen Liisa" userId="b45c4b57-7d95-4af4-8c85-24843b96f43b" providerId="ADAL" clId="{5DD219D9-EE19-4F37-A93C-6F10297F28E5}" dt="2025-03-03T10:25:19.295" v="1577" actId="2696"/>
        <pc:sldMkLst>
          <pc:docMk/>
          <pc:sldMk cId="3411725391" sldId="340"/>
        </pc:sldMkLst>
      </pc:sldChg>
      <pc:sldChg chg="del">
        <pc:chgData name="Pylvänäinen Liisa" userId="b45c4b57-7d95-4af4-8c85-24843b96f43b" providerId="ADAL" clId="{5DD219D9-EE19-4F37-A93C-6F10297F28E5}" dt="2025-03-03T10:26:04.580" v="1583" actId="2696"/>
        <pc:sldMkLst>
          <pc:docMk/>
          <pc:sldMk cId="504387500" sldId="405"/>
        </pc:sldMkLst>
      </pc:sldChg>
      <pc:sldChg chg="addSp modSp mod ord">
        <pc:chgData name="Pylvänäinen Liisa" userId="b45c4b57-7d95-4af4-8c85-24843b96f43b" providerId="ADAL" clId="{5DD219D9-EE19-4F37-A93C-6F10297F28E5}" dt="2025-03-10T12:09:01.106" v="6304" actId="20577"/>
        <pc:sldMkLst>
          <pc:docMk/>
          <pc:sldMk cId="4115150911" sldId="410"/>
        </pc:sldMkLst>
        <pc:spChg chg="add mod">
          <ac:chgData name="Pylvänäinen Liisa" userId="b45c4b57-7d95-4af4-8c85-24843b96f43b" providerId="ADAL" clId="{5DD219D9-EE19-4F37-A93C-6F10297F28E5}" dt="2025-03-10T09:10:11.989" v="5385" actId="207"/>
          <ac:spMkLst>
            <pc:docMk/>
            <pc:sldMk cId="4115150911" sldId="410"/>
            <ac:spMk id="3" creationId="{A53FD40D-122C-3EF4-F645-1C93EEAA3F0F}"/>
          </ac:spMkLst>
        </pc:spChg>
        <pc:graphicFrameChg chg="mod modGraphic">
          <ac:chgData name="Pylvänäinen Liisa" userId="b45c4b57-7d95-4af4-8c85-24843b96f43b" providerId="ADAL" clId="{5DD219D9-EE19-4F37-A93C-6F10297F28E5}" dt="2025-03-10T12:09:01.106" v="6304" actId="20577"/>
          <ac:graphicFrameMkLst>
            <pc:docMk/>
            <pc:sldMk cId="4115150911" sldId="410"/>
            <ac:graphicFrameMk id="2" creationId="{903D9B6A-D3FB-DED4-1180-51E4B8DDD577}"/>
          </ac:graphicFrameMkLst>
        </pc:graphicFrameChg>
      </pc:sldChg>
      <pc:sldChg chg="addSp delSp modSp del mod ord modClrScheme chgLayout">
        <pc:chgData name="Pylvänäinen Liisa" userId="b45c4b57-7d95-4af4-8c85-24843b96f43b" providerId="ADAL" clId="{5DD219D9-EE19-4F37-A93C-6F10297F28E5}" dt="2025-02-20T13:57:46.757" v="282" actId="2696"/>
        <pc:sldMkLst>
          <pc:docMk/>
          <pc:sldMk cId="581392112" sldId="415"/>
        </pc:sldMkLst>
      </pc:sldChg>
      <pc:sldChg chg="modSp del mod">
        <pc:chgData name="Pylvänäinen Liisa" userId="b45c4b57-7d95-4af4-8c85-24843b96f43b" providerId="ADAL" clId="{5DD219D9-EE19-4F37-A93C-6F10297F28E5}" dt="2025-02-20T13:16:16.863" v="149" actId="2696"/>
        <pc:sldMkLst>
          <pc:docMk/>
          <pc:sldMk cId="691631006" sldId="418"/>
        </pc:sldMkLst>
      </pc:sldChg>
      <pc:sldChg chg="del">
        <pc:chgData name="Pylvänäinen Liisa" userId="b45c4b57-7d95-4af4-8c85-24843b96f43b" providerId="ADAL" clId="{5DD219D9-EE19-4F37-A93C-6F10297F28E5}" dt="2025-03-10T08:27:45.575" v="5141" actId="2696"/>
        <pc:sldMkLst>
          <pc:docMk/>
          <pc:sldMk cId="938500117" sldId="419"/>
        </pc:sldMkLst>
      </pc:sldChg>
      <pc:sldChg chg="addSp delSp modSp del mod ord">
        <pc:chgData name="Pylvänäinen Liisa" userId="b45c4b57-7d95-4af4-8c85-24843b96f43b" providerId="ADAL" clId="{5DD219D9-EE19-4F37-A93C-6F10297F28E5}" dt="2025-02-20T14:01:22.663" v="402" actId="2696"/>
        <pc:sldMkLst>
          <pc:docMk/>
          <pc:sldMk cId="3313889177" sldId="420"/>
        </pc:sldMkLst>
      </pc:sldChg>
      <pc:sldChg chg="del">
        <pc:chgData name="Pylvänäinen Liisa" userId="b45c4b57-7d95-4af4-8c85-24843b96f43b" providerId="ADAL" clId="{5DD219D9-EE19-4F37-A93C-6F10297F28E5}" dt="2025-03-03T10:29:07.682" v="1594" actId="2696"/>
        <pc:sldMkLst>
          <pc:docMk/>
          <pc:sldMk cId="1662091379" sldId="424"/>
        </pc:sldMkLst>
      </pc:sldChg>
      <pc:sldChg chg="modSp mod">
        <pc:chgData name="Pylvänäinen Liisa" userId="b45c4b57-7d95-4af4-8c85-24843b96f43b" providerId="ADAL" clId="{5DD219D9-EE19-4F37-A93C-6F10297F28E5}" dt="2025-03-10T09:12:59.959" v="5415" actId="20577"/>
        <pc:sldMkLst>
          <pc:docMk/>
          <pc:sldMk cId="1293938254" sldId="425"/>
        </pc:sldMkLst>
        <pc:spChg chg="mod">
          <ac:chgData name="Pylvänäinen Liisa" userId="b45c4b57-7d95-4af4-8c85-24843b96f43b" providerId="ADAL" clId="{5DD219D9-EE19-4F37-A93C-6F10297F28E5}" dt="2025-03-10T09:12:59.959" v="5415" actId="20577"/>
          <ac:spMkLst>
            <pc:docMk/>
            <pc:sldMk cId="1293938254" sldId="425"/>
            <ac:spMk id="3" creationId="{D926AB86-8B37-672E-B436-41CC8AB15C89}"/>
          </ac:spMkLst>
        </pc:spChg>
      </pc:sldChg>
      <pc:sldChg chg="del">
        <pc:chgData name="Pylvänäinen Liisa" userId="b45c4b57-7d95-4af4-8c85-24843b96f43b" providerId="ADAL" clId="{5DD219D9-EE19-4F37-A93C-6F10297F28E5}" dt="2025-03-03T10:25:26.980" v="1579" actId="2696"/>
        <pc:sldMkLst>
          <pc:docMk/>
          <pc:sldMk cId="3256403885" sldId="426"/>
        </pc:sldMkLst>
      </pc:sldChg>
      <pc:sldChg chg="modSp add mod ord">
        <pc:chgData name="Pylvänäinen Liisa" userId="b45c4b57-7d95-4af4-8c85-24843b96f43b" providerId="ADAL" clId="{5DD219D9-EE19-4F37-A93C-6F10297F28E5}" dt="2025-03-10T09:34:53.687" v="5946" actId="20577"/>
        <pc:sldMkLst>
          <pc:docMk/>
          <pc:sldMk cId="687684124" sldId="428"/>
        </pc:sldMkLst>
        <pc:spChg chg="mod">
          <ac:chgData name="Pylvänäinen Liisa" userId="b45c4b57-7d95-4af4-8c85-24843b96f43b" providerId="ADAL" clId="{5DD219D9-EE19-4F37-A93C-6F10297F28E5}" dt="2025-03-10T09:34:53.687" v="5946" actId="20577"/>
          <ac:spMkLst>
            <pc:docMk/>
            <pc:sldMk cId="687684124" sldId="428"/>
            <ac:spMk id="2" creationId="{8F61E69C-52C0-BB51-2911-839D39885F17}"/>
          </ac:spMkLst>
        </pc:spChg>
        <pc:spChg chg="mod">
          <ac:chgData name="Pylvänäinen Liisa" userId="b45c4b57-7d95-4af4-8c85-24843b96f43b" providerId="ADAL" clId="{5DD219D9-EE19-4F37-A93C-6F10297F28E5}" dt="2025-03-10T09:09:32.790" v="5384" actId="207"/>
          <ac:spMkLst>
            <pc:docMk/>
            <pc:sldMk cId="687684124" sldId="428"/>
            <ac:spMk id="5" creationId="{004D7966-5588-8722-A310-94C7F9BF2C0A}"/>
          </ac:spMkLst>
        </pc:spChg>
      </pc:sldChg>
      <pc:sldChg chg="modSp add del mod ord">
        <pc:chgData name="Pylvänäinen Liisa" userId="b45c4b57-7d95-4af4-8c85-24843b96f43b" providerId="ADAL" clId="{5DD219D9-EE19-4F37-A93C-6F10297F28E5}" dt="2025-03-10T08:10:58.406" v="4894" actId="2696"/>
        <pc:sldMkLst>
          <pc:docMk/>
          <pc:sldMk cId="926033298" sldId="433"/>
        </pc:sldMkLst>
        <pc:spChg chg="mod">
          <ac:chgData name="Pylvänäinen Liisa" userId="b45c4b57-7d95-4af4-8c85-24843b96f43b" providerId="ADAL" clId="{5DD219D9-EE19-4F37-A93C-6F10297F28E5}" dt="2025-03-10T06:51:43.779" v="3774" actId="20577"/>
          <ac:spMkLst>
            <pc:docMk/>
            <pc:sldMk cId="926033298" sldId="433"/>
            <ac:spMk id="7" creationId="{D6E95AE2-A52C-C66F-7966-02B0237F8E66}"/>
          </ac:spMkLst>
        </pc:spChg>
      </pc:sldChg>
      <pc:sldChg chg="addSp modSp mod">
        <pc:chgData name="Pylvänäinen Liisa" userId="b45c4b57-7d95-4af4-8c85-24843b96f43b" providerId="ADAL" clId="{5DD219D9-EE19-4F37-A93C-6F10297F28E5}" dt="2025-03-10T11:59:36.145" v="6299" actId="14100"/>
        <pc:sldMkLst>
          <pc:docMk/>
          <pc:sldMk cId="4044447946" sldId="542"/>
        </pc:sldMkLst>
        <pc:spChg chg="add mod">
          <ac:chgData name="Pylvänäinen Liisa" userId="b45c4b57-7d95-4af4-8c85-24843b96f43b" providerId="ADAL" clId="{5DD219D9-EE19-4F37-A93C-6F10297F28E5}" dt="2025-03-04T07:14:44.252" v="2520" actId="1076"/>
          <ac:spMkLst>
            <pc:docMk/>
            <pc:sldMk cId="4044447946" sldId="542"/>
            <ac:spMk id="3" creationId="{2DC97992-2F9B-B344-5B87-3AB37BBB3D4E}"/>
          </ac:spMkLst>
        </pc:spChg>
        <pc:spChg chg="add mod">
          <ac:chgData name="Pylvänäinen Liisa" userId="b45c4b57-7d95-4af4-8c85-24843b96f43b" providerId="ADAL" clId="{5DD219D9-EE19-4F37-A93C-6F10297F28E5}" dt="2025-03-10T11:59:36.145" v="6299" actId="14100"/>
          <ac:spMkLst>
            <pc:docMk/>
            <pc:sldMk cId="4044447946" sldId="542"/>
            <ac:spMk id="4" creationId="{77B6D603-2C46-F175-0AB5-AF8600363E69}"/>
          </ac:spMkLst>
        </pc:spChg>
        <pc:spChg chg="add mod">
          <ac:chgData name="Pylvänäinen Liisa" userId="b45c4b57-7d95-4af4-8c85-24843b96f43b" providerId="ADAL" clId="{5DD219D9-EE19-4F37-A93C-6F10297F28E5}" dt="2025-03-04T07:15:01.446" v="2522" actId="113"/>
          <ac:spMkLst>
            <pc:docMk/>
            <pc:sldMk cId="4044447946" sldId="542"/>
            <ac:spMk id="5" creationId="{77600CC3-E105-B93F-B1C2-313F268AD2C8}"/>
          </ac:spMkLst>
        </pc:spChg>
        <pc:spChg chg="add mod">
          <ac:chgData name="Pylvänäinen Liisa" userId="b45c4b57-7d95-4af4-8c85-24843b96f43b" providerId="ADAL" clId="{5DD219D9-EE19-4F37-A93C-6F10297F28E5}" dt="2025-03-10T07:25:06.624" v="4492" actId="767"/>
          <ac:spMkLst>
            <pc:docMk/>
            <pc:sldMk cId="4044447946" sldId="542"/>
            <ac:spMk id="6" creationId="{21A79EB7-0C82-07DD-C36B-D42435E64FAC}"/>
          </ac:spMkLst>
        </pc:spChg>
        <pc:spChg chg="add mod">
          <ac:chgData name="Pylvänäinen Liisa" userId="b45c4b57-7d95-4af4-8c85-24843b96f43b" providerId="ADAL" clId="{5DD219D9-EE19-4F37-A93C-6F10297F28E5}" dt="2025-03-10T07:25:30.493" v="4503" actId="14100"/>
          <ac:spMkLst>
            <pc:docMk/>
            <pc:sldMk cId="4044447946" sldId="542"/>
            <ac:spMk id="7" creationId="{13C076E3-C404-E8D7-4199-D67EBE9376A2}"/>
          </ac:spMkLst>
        </pc:spChg>
        <pc:spChg chg="add mod">
          <ac:chgData name="Pylvänäinen Liisa" userId="b45c4b57-7d95-4af4-8c85-24843b96f43b" providerId="ADAL" clId="{5DD219D9-EE19-4F37-A93C-6F10297F28E5}" dt="2025-03-10T07:25:53.092" v="4512" actId="20577"/>
          <ac:spMkLst>
            <pc:docMk/>
            <pc:sldMk cId="4044447946" sldId="542"/>
            <ac:spMk id="8" creationId="{DCADE5CC-3EBB-B97F-14B5-3F91F117E6AC}"/>
          </ac:spMkLst>
        </pc:spChg>
        <pc:spChg chg="add mod">
          <ac:chgData name="Pylvänäinen Liisa" userId="b45c4b57-7d95-4af4-8c85-24843b96f43b" providerId="ADAL" clId="{5DD219D9-EE19-4F37-A93C-6F10297F28E5}" dt="2025-03-10T07:44:32.400" v="4637" actId="20577"/>
          <ac:spMkLst>
            <pc:docMk/>
            <pc:sldMk cId="4044447946" sldId="542"/>
            <ac:spMk id="9" creationId="{7BD806F8-28AF-66AF-C25C-82FA915F9F5D}"/>
          </ac:spMkLst>
        </pc:spChg>
        <pc:spChg chg="add mod">
          <ac:chgData name="Pylvänäinen Liisa" userId="b45c4b57-7d95-4af4-8c85-24843b96f43b" providerId="ADAL" clId="{5DD219D9-EE19-4F37-A93C-6F10297F28E5}" dt="2025-03-10T07:44:44.397" v="4661" actId="20577"/>
          <ac:spMkLst>
            <pc:docMk/>
            <pc:sldMk cId="4044447946" sldId="542"/>
            <ac:spMk id="10" creationId="{AE150E09-94FF-4450-E171-413A35F6375A}"/>
          </ac:spMkLst>
        </pc:spChg>
        <pc:spChg chg="add mod">
          <ac:chgData name="Pylvänäinen Liisa" userId="b45c4b57-7d95-4af4-8c85-24843b96f43b" providerId="ADAL" clId="{5DD219D9-EE19-4F37-A93C-6F10297F28E5}" dt="2025-03-10T07:47:49.091" v="4676" actId="1076"/>
          <ac:spMkLst>
            <pc:docMk/>
            <pc:sldMk cId="4044447946" sldId="542"/>
            <ac:spMk id="11" creationId="{4D28D718-4B3D-8D39-B51D-6C003D1542FA}"/>
          </ac:spMkLst>
        </pc:spChg>
        <pc:spChg chg="add mod">
          <ac:chgData name="Pylvänäinen Liisa" userId="b45c4b57-7d95-4af4-8c85-24843b96f43b" providerId="ADAL" clId="{5DD219D9-EE19-4F37-A93C-6F10297F28E5}" dt="2025-03-10T07:48:34.173" v="4696" actId="1076"/>
          <ac:spMkLst>
            <pc:docMk/>
            <pc:sldMk cId="4044447946" sldId="542"/>
            <ac:spMk id="12" creationId="{9F80F18B-0291-F0DD-7769-96A38121418D}"/>
          </ac:spMkLst>
        </pc:spChg>
        <pc:spChg chg="add mod">
          <ac:chgData name="Pylvänäinen Liisa" userId="b45c4b57-7d95-4af4-8c85-24843b96f43b" providerId="ADAL" clId="{5DD219D9-EE19-4F37-A93C-6F10297F28E5}" dt="2025-03-10T07:49:06.495" v="4717" actId="20577"/>
          <ac:spMkLst>
            <pc:docMk/>
            <pc:sldMk cId="4044447946" sldId="542"/>
            <ac:spMk id="13" creationId="{D7D52B87-066C-E5E9-60A1-107B17FA5C0D}"/>
          </ac:spMkLst>
        </pc:spChg>
      </pc:sldChg>
      <pc:sldChg chg="addSp delSp modSp new del mod ord">
        <pc:chgData name="Pylvänäinen Liisa" userId="b45c4b57-7d95-4af4-8c85-24843b96f43b" providerId="ADAL" clId="{5DD219D9-EE19-4F37-A93C-6F10297F28E5}" dt="2025-02-21T08:51:52.072" v="732" actId="2696"/>
        <pc:sldMkLst>
          <pc:docMk/>
          <pc:sldMk cId="2574522672" sldId="543"/>
        </pc:sldMkLst>
      </pc:sldChg>
      <pc:sldChg chg="addSp modSp new mod ord modClrScheme chgLayout">
        <pc:chgData name="Pylvänäinen Liisa" userId="b45c4b57-7d95-4af4-8c85-24843b96f43b" providerId="ADAL" clId="{5DD219D9-EE19-4F37-A93C-6F10297F28E5}" dt="2025-03-10T09:09:15.315" v="5382" actId="207"/>
        <pc:sldMkLst>
          <pc:docMk/>
          <pc:sldMk cId="889201984" sldId="544"/>
        </pc:sldMkLst>
        <pc:spChg chg="mod">
          <ac:chgData name="Pylvänäinen Liisa" userId="b45c4b57-7d95-4af4-8c85-24843b96f43b" providerId="ADAL" clId="{5DD219D9-EE19-4F37-A93C-6F10297F28E5}" dt="2025-03-10T09:09:15.315" v="5382" actId="207"/>
          <ac:spMkLst>
            <pc:docMk/>
            <pc:sldMk cId="889201984" sldId="544"/>
            <ac:spMk id="2" creationId="{4BE10EDB-DFA2-ED2F-5DE0-CC84B0F1334B}"/>
          </ac:spMkLst>
        </pc:spChg>
        <pc:spChg chg="mod">
          <ac:chgData name="Pylvänäinen Liisa" userId="b45c4b57-7d95-4af4-8c85-24843b96f43b" providerId="ADAL" clId="{5DD219D9-EE19-4F37-A93C-6F10297F28E5}" dt="2025-03-06T08:34:55.643" v="3736" actId="20577"/>
          <ac:spMkLst>
            <pc:docMk/>
            <pc:sldMk cId="889201984" sldId="544"/>
            <ac:spMk id="3" creationId="{80533434-2CDB-5F76-1625-FA82155AC455}"/>
          </ac:spMkLst>
        </pc:spChg>
        <pc:picChg chg="add mod">
          <ac:chgData name="Pylvänäinen Liisa" userId="b45c4b57-7d95-4af4-8c85-24843b96f43b" providerId="ADAL" clId="{5DD219D9-EE19-4F37-A93C-6F10297F28E5}" dt="2025-02-21T08:22:01.279" v="552" actId="26606"/>
          <ac:picMkLst>
            <pc:docMk/>
            <pc:sldMk cId="889201984" sldId="544"/>
            <ac:picMk id="5" creationId="{8115139A-A25C-E63E-F9A7-00F41C5E1902}"/>
          </ac:picMkLst>
        </pc:picChg>
      </pc:sldChg>
      <pc:sldChg chg="addSp delSp modSp new mod">
        <pc:chgData name="Pylvänäinen Liisa" userId="b45c4b57-7d95-4af4-8c85-24843b96f43b" providerId="ADAL" clId="{5DD219D9-EE19-4F37-A93C-6F10297F28E5}" dt="2025-03-10T09:09:25.373" v="5383" actId="207"/>
        <pc:sldMkLst>
          <pc:docMk/>
          <pc:sldMk cId="1032082684" sldId="545"/>
        </pc:sldMkLst>
        <pc:spChg chg="mod">
          <ac:chgData name="Pylvänäinen Liisa" userId="b45c4b57-7d95-4af4-8c85-24843b96f43b" providerId="ADAL" clId="{5DD219D9-EE19-4F37-A93C-6F10297F28E5}" dt="2025-03-10T09:09:25.373" v="5383" actId="207"/>
          <ac:spMkLst>
            <pc:docMk/>
            <pc:sldMk cId="1032082684" sldId="545"/>
            <ac:spMk id="2" creationId="{2097D5E6-CBD3-715D-6378-7AFFB09B7234}"/>
          </ac:spMkLst>
        </pc:spChg>
        <pc:picChg chg="add mod ord">
          <ac:chgData name="Pylvänäinen Liisa" userId="b45c4b57-7d95-4af4-8c85-24843b96f43b" providerId="ADAL" clId="{5DD219D9-EE19-4F37-A93C-6F10297F28E5}" dt="2025-02-21T11:31:26.836" v="995" actId="1076"/>
          <ac:picMkLst>
            <pc:docMk/>
            <pc:sldMk cId="1032082684" sldId="545"/>
            <ac:picMk id="21" creationId="{82C8EF8C-A751-ABD4-DAF9-4A15342F2818}"/>
          </ac:picMkLst>
        </pc:picChg>
      </pc:sldChg>
      <pc:sldChg chg="new del">
        <pc:chgData name="Pylvänäinen Liisa" userId="b45c4b57-7d95-4af4-8c85-24843b96f43b" providerId="ADAL" clId="{5DD219D9-EE19-4F37-A93C-6F10297F28E5}" dt="2025-02-21T08:51:59.980" v="735" actId="2696"/>
        <pc:sldMkLst>
          <pc:docMk/>
          <pc:sldMk cId="736678987" sldId="546"/>
        </pc:sldMkLst>
      </pc:sldChg>
      <pc:sldChg chg="addSp delSp modSp new mod ord">
        <pc:chgData name="Pylvänäinen Liisa" userId="b45c4b57-7d95-4af4-8c85-24843b96f43b" providerId="ADAL" clId="{5DD219D9-EE19-4F37-A93C-6F10297F28E5}" dt="2025-03-10T09:51:09.269" v="6222" actId="20577"/>
        <pc:sldMkLst>
          <pc:docMk/>
          <pc:sldMk cId="2498833223" sldId="547"/>
        </pc:sldMkLst>
        <pc:spChg chg="mod ord">
          <ac:chgData name="Pylvänäinen Liisa" userId="b45c4b57-7d95-4af4-8c85-24843b96f43b" providerId="ADAL" clId="{5DD219D9-EE19-4F37-A93C-6F10297F28E5}" dt="2025-03-10T09:51:09.269" v="6222" actId="20577"/>
          <ac:spMkLst>
            <pc:docMk/>
            <pc:sldMk cId="2498833223" sldId="547"/>
            <ac:spMk id="3" creationId="{8931AD60-D4C1-388D-5434-018F9F4FDD9F}"/>
          </ac:spMkLst>
        </pc:spChg>
        <pc:spChg chg="add mod">
          <ac:chgData name="Pylvänäinen Liisa" userId="b45c4b57-7d95-4af4-8c85-24843b96f43b" providerId="ADAL" clId="{5DD219D9-EE19-4F37-A93C-6F10297F28E5}" dt="2025-03-10T09:09:06.587" v="5381" actId="207"/>
          <ac:spMkLst>
            <pc:docMk/>
            <pc:sldMk cId="2498833223" sldId="547"/>
            <ac:spMk id="12" creationId="{5CB7BF7C-A8F3-3AD7-2402-05305268900C}"/>
          </ac:spMkLst>
        </pc:spChg>
        <pc:picChg chg="add mod">
          <ac:chgData name="Pylvänäinen Liisa" userId="b45c4b57-7d95-4af4-8c85-24843b96f43b" providerId="ADAL" clId="{5DD219D9-EE19-4F37-A93C-6F10297F28E5}" dt="2025-02-21T08:52:10.292" v="736" actId="1076"/>
          <ac:picMkLst>
            <pc:docMk/>
            <pc:sldMk cId="2498833223" sldId="547"/>
            <ac:picMk id="5" creationId="{62DF93E3-C180-4E83-CD89-006ED9E68E8F}"/>
          </ac:picMkLst>
        </pc:picChg>
      </pc:sldChg>
      <pc:sldChg chg="new del">
        <pc:chgData name="Pylvänäinen Liisa" userId="b45c4b57-7d95-4af4-8c85-24843b96f43b" providerId="ADAL" clId="{5DD219D9-EE19-4F37-A93C-6F10297F28E5}" dt="2025-03-10T09:12:34.419" v="5405" actId="2696"/>
        <pc:sldMkLst>
          <pc:docMk/>
          <pc:sldMk cId="532014339" sldId="548"/>
        </pc:sldMkLst>
      </pc:sldChg>
      <pc:sldChg chg="addSp delSp modSp new add del mod modClrScheme chgLayout">
        <pc:chgData name="Pylvänäinen Liisa" userId="b45c4b57-7d95-4af4-8c85-24843b96f43b" providerId="ADAL" clId="{5DD219D9-EE19-4F37-A93C-6F10297F28E5}" dt="2025-03-03T10:35:26.578" v="1626" actId="962"/>
        <pc:sldMkLst>
          <pc:docMk/>
          <pc:sldMk cId="2577755342" sldId="549"/>
        </pc:sldMkLst>
        <pc:picChg chg="add mod">
          <ac:chgData name="Pylvänäinen Liisa" userId="b45c4b57-7d95-4af4-8c85-24843b96f43b" providerId="ADAL" clId="{5DD219D9-EE19-4F37-A93C-6F10297F28E5}" dt="2025-03-03T10:35:26.578" v="1626" actId="962"/>
          <ac:picMkLst>
            <pc:docMk/>
            <pc:sldMk cId="2577755342" sldId="549"/>
            <ac:picMk id="8" creationId="{B675820B-E2AC-DA39-C165-F973E83946D8}"/>
          </ac:picMkLst>
        </pc:picChg>
      </pc:sldChg>
      <pc:sldChg chg="add del">
        <pc:chgData name="Pylvänäinen Liisa" userId="b45c4b57-7d95-4af4-8c85-24843b96f43b" providerId="ADAL" clId="{5DD219D9-EE19-4F37-A93C-6F10297F28E5}" dt="2025-03-10T08:06:26.373" v="4893" actId="2696"/>
        <pc:sldMkLst>
          <pc:docMk/>
          <pc:sldMk cId="2066826017" sldId="554"/>
        </pc:sldMkLst>
      </pc:sldChg>
      <pc:sldChg chg="modSp add mod ord">
        <pc:chgData name="Pylvänäinen Liisa" userId="b45c4b57-7d95-4af4-8c85-24843b96f43b" providerId="ADAL" clId="{5DD219D9-EE19-4F37-A93C-6F10297F28E5}" dt="2025-03-10T09:51:22.576" v="6223" actId="20577"/>
        <pc:sldMkLst>
          <pc:docMk/>
          <pc:sldMk cId="1991259743" sldId="557"/>
        </pc:sldMkLst>
        <pc:spChg chg="mod">
          <ac:chgData name="Pylvänäinen Liisa" userId="b45c4b57-7d95-4af4-8c85-24843b96f43b" providerId="ADAL" clId="{5DD219D9-EE19-4F37-A93C-6F10297F28E5}" dt="2025-03-03T07:34:38.902" v="1069" actId="14100"/>
          <ac:spMkLst>
            <pc:docMk/>
            <pc:sldMk cId="1991259743" sldId="557"/>
            <ac:spMk id="13" creationId="{BA043775-C8A6-B2A0-7C25-A91FF4CFC95A}"/>
          </ac:spMkLst>
        </pc:spChg>
        <pc:spChg chg="mod">
          <ac:chgData name="Pylvänäinen Liisa" userId="b45c4b57-7d95-4af4-8c85-24843b96f43b" providerId="ADAL" clId="{5DD219D9-EE19-4F37-A93C-6F10297F28E5}" dt="2025-03-10T09:51:22.576" v="6223" actId="20577"/>
          <ac:spMkLst>
            <pc:docMk/>
            <pc:sldMk cId="1991259743" sldId="557"/>
            <ac:spMk id="18" creationId="{28ECE79A-1292-D628-B76F-AECC42F34849}"/>
          </ac:spMkLst>
        </pc:spChg>
      </pc:sldChg>
      <pc:sldChg chg="addSp delSp modSp add mod modClrScheme chgLayout">
        <pc:chgData name="Pylvänäinen Liisa" userId="b45c4b57-7d95-4af4-8c85-24843b96f43b" providerId="ADAL" clId="{5DD219D9-EE19-4F37-A93C-6F10297F28E5}" dt="2025-03-04T07:40:10.479" v="2909" actId="14100"/>
        <pc:sldMkLst>
          <pc:docMk/>
          <pc:sldMk cId="3671131983" sldId="558"/>
        </pc:sldMkLst>
        <pc:picChg chg="add mod">
          <ac:chgData name="Pylvänäinen Liisa" userId="b45c4b57-7d95-4af4-8c85-24843b96f43b" providerId="ADAL" clId="{5DD219D9-EE19-4F37-A93C-6F10297F28E5}" dt="2025-03-04T07:40:10.479" v="2909" actId="14100"/>
          <ac:picMkLst>
            <pc:docMk/>
            <pc:sldMk cId="3671131983" sldId="558"/>
            <ac:picMk id="5" creationId="{D577A1C4-8441-ED86-98EA-235CEB746A20}"/>
          </ac:picMkLst>
        </pc:picChg>
      </pc:sldChg>
      <pc:sldChg chg="addSp delSp modSp add mod modClrScheme chgLayout">
        <pc:chgData name="Pylvänäinen Liisa" userId="b45c4b57-7d95-4af4-8c85-24843b96f43b" providerId="ADAL" clId="{5DD219D9-EE19-4F37-A93C-6F10297F28E5}" dt="2025-03-06T09:06:51.418" v="3761" actId="27614"/>
        <pc:sldMkLst>
          <pc:docMk/>
          <pc:sldMk cId="3893769858" sldId="559"/>
        </pc:sldMkLst>
        <pc:picChg chg="add mod">
          <ac:chgData name="Pylvänäinen Liisa" userId="b45c4b57-7d95-4af4-8c85-24843b96f43b" providerId="ADAL" clId="{5DD219D9-EE19-4F37-A93C-6F10297F28E5}" dt="2025-03-06T09:06:51.418" v="3761" actId="27614"/>
          <ac:picMkLst>
            <pc:docMk/>
            <pc:sldMk cId="3893769858" sldId="559"/>
            <ac:picMk id="4" creationId="{AD53ADE5-3201-787B-4737-0F1D7FC78E6D}"/>
          </ac:picMkLst>
        </pc:picChg>
      </pc:sldChg>
      <pc:sldChg chg="addSp modSp add del mod ord">
        <pc:chgData name="Pylvänäinen Liisa" userId="b45c4b57-7d95-4af4-8c85-24843b96f43b" providerId="ADAL" clId="{5DD219D9-EE19-4F37-A93C-6F10297F28E5}" dt="2025-03-03T10:28:22.256" v="1591" actId="2696"/>
        <pc:sldMkLst>
          <pc:docMk/>
          <pc:sldMk cId="3428694174" sldId="560"/>
        </pc:sldMkLst>
      </pc:sldChg>
      <pc:sldChg chg="add del">
        <pc:chgData name="Pylvänäinen Liisa" userId="b45c4b57-7d95-4af4-8c85-24843b96f43b" providerId="ADAL" clId="{5DD219D9-EE19-4F37-A93C-6F10297F28E5}" dt="2025-03-10T09:10:59.219" v="5387" actId="2696"/>
        <pc:sldMkLst>
          <pc:docMk/>
          <pc:sldMk cId="3546337014" sldId="561"/>
        </pc:sldMkLst>
      </pc:sldChg>
      <pc:sldChg chg="addSp modSp add del mod ord">
        <pc:chgData name="Pylvänäinen Liisa" userId="b45c4b57-7d95-4af4-8c85-24843b96f43b" providerId="ADAL" clId="{5DD219D9-EE19-4F37-A93C-6F10297F28E5}" dt="2025-03-04T11:28:58.601" v="3585" actId="2696"/>
        <pc:sldMkLst>
          <pc:docMk/>
          <pc:sldMk cId="835166131" sldId="562"/>
        </pc:sldMkLst>
      </pc:sldChg>
      <pc:sldChg chg="addSp modSp add mod">
        <pc:chgData name="Pylvänäinen Liisa" userId="b45c4b57-7d95-4af4-8c85-24843b96f43b" providerId="ADAL" clId="{5DD219D9-EE19-4F37-A93C-6F10297F28E5}" dt="2025-03-06T08:28:04.741" v="3605" actId="14100"/>
        <pc:sldMkLst>
          <pc:docMk/>
          <pc:sldMk cId="3507435777" sldId="563"/>
        </pc:sldMkLst>
        <pc:spChg chg="mod">
          <ac:chgData name="Pylvänäinen Liisa" userId="b45c4b57-7d95-4af4-8c85-24843b96f43b" providerId="ADAL" clId="{5DD219D9-EE19-4F37-A93C-6F10297F28E5}" dt="2025-03-04T11:22:58.333" v="3223" actId="20577"/>
          <ac:spMkLst>
            <pc:docMk/>
            <pc:sldMk cId="3507435777" sldId="563"/>
            <ac:spMk id="2" creationId="{B046B5D3-57D4-AE7F-2758-BE63FF6FABCE}"/>
          </ac:spMkLst>
        </pc:spChg>
        <pc:spChg chg="mod">
          <ac:chgData name="Pylvänäinen Liisa" userId="b45c4b57-7d95-4af4-8c85-24843b96f43b" providerId="ADAL" clId="{5DD219D9-EE19-4F37-A93C-6F10297F28E5}" dt="2025-03-06T08:28:04.741" v="3605" actId="14100"/>
          <ac:spMkLst>
            <pc:docMk/>
            <pc:sldMk cId="3507435777" sldId="563"/>
            <ac:spMk id="3" creationId="{A86F0EDC-8C4C-55C0-A7AC-6CEF1EAE0B9A}"/>
          </ac:spMkLst>
        </pc:spChg>
        <pc:picChg chg="add mod">
          <ac:chgData name="Pylvänäinen Liisa" userId="b45c4b57-7d95-4af4-8c85-24843b96f43b" providerId="ADAL" clId="{5DD219D9-EE19-4F37-A93C-6F10297F28E5}" dt="2025-03-06T08:27:48.482" v="3604" actId="14100"/>
          <ac:picMkLst>
            <pc:docMk/>
            <pc:sldMk cId="3507435777" sldId="563"/>
            <ac:picMk id="5" creationId="{87C64471-EABA-3C2B-37B7-17344066CB53}"/>
          </ac:picMkLst>
        </pc:picChg>
      </pc:sldChg>
      <pc:sldChg chg="new del">
        <pc:chgData name="Pylvänäinen Liisa" userId="b45c4b57-7d95-4af4-8c85-24843b96f43b" providerId="ADAL" clId="{5DD219D9-EE19-4F37-A93C-6F10297F28E5}" dt="2025-03-06T08:29:53.446" v="3609" actId="2696"/>
        <pc:sldMkLst>
          <pc:docMk/>
          <pc:sldMk cId="943766206" sldId="564"/>
        </pc:sldMkLst>
      </pc:sldChg>
      <pc:sldChg chg="add">
        <pc:chgData name="Pylvänäinen Liisa" userId="b45c4b57-7d95-4af4-8c85-24843b96f43b" providerId="ADAL" clId="{5DD219D9-EE19-4F37-A93C-6F10297F28E5}" dt="2025-03-06T08:29:35.994" v="3608"/>
        <pc:sldMkLst>
          <pc:docMk/>
          <pc:sldMk cId="556514900" sldId="565"/>
        </pc:sldMkLst>
      </pc:sldChg>
      <pc:sldChg chg="modSp add mod">
        <pc:chgData name="Pylvänäinen Liisa" userId="b45c4b57-7d95-4af4-8c85-24843b96f43b" providerId="ADAL" clId="{5DD219D9-EE19-4F37-A93C-6F10297F28E5}" dt="2025-03-10T09:45:38.420" v="6063" actId="27636"/>
        <pc:sldMkLst>
          <pc:docMk/>
          <pc:sldMk cId="2202886154" sldId="566"/>
        </pc:sldMkLst>
        <pc:spChg chg="mod">
          <ac:chgData name="Pylvänäinen Liisa" userId="b45c4b57-7d95-4af4-8c85-24843b96f43b" providerId="ADAL" clId="{5DD219D9-EE19-4F37-A93C-6F10297F28E5}" dt="2025-03-10T09:45:38.420" v="6063" actId="27636"/>
          <ac:spMkLst>
            <pc:docMk/>
            <pc:sldMk cId="2202886154" sldId="566"/>
            <ac:spMk id="3" creationId="{5804FA7A-625A-B326-0F22-B68BA33D06DD}"/>
          </ac:spMkLst>
        </pc:spChg>
      </pc:sldChg>
      <pc:sldChg chg="modSp add mod ord">
        <pc:chgData name="Pylvänäinen Liisa" userId="b45c4b57-7d95-4af4-8c85-24843b96f43b" providerId="ADAL" clId="{5DD219D9-EE19-4F37-A93C-6F10297F28E5}" dt="2025-03-10T09:42:28.319" v="6045" actId="20577"/>
        <pc:sldMkLst>
          <pc:docMk/>
          <pc:sldMk cId="4048142921" sldId="567"/>
        </pc:sldMkLst>
        <pc:spChg chg="mod">
          <ac:chgData name="Pylvänäinen Liisa" userId="b45c4b57-7d95-4af4-8c85-24843b96f43b" providerId="ADAL" clId="{5DD219D9-EE19-4F37-A93C-6F10297F28E5}" dt="2025-03-10T09:42:28.319" v="6045" actId="20577"/>
          <ac:spMkLst>
            <pc:docMk/>
            <pc:sldMk cId="4048142921" sldId="567"/>
            <ac:spMk id="3" creationId="{7E7A36F2-DAEE-3C94-7FFF-E48ACBA921FD}"/>
          </ac:spMkLst>
        </pc:spChg>
      </pc:sldChg>
      <pc:sldChg chg="new del">
        <pc:chgData name="Pylvänäinen Liisa" userId="b45c4b57-7d95-4af4-8c85-24843b96f43b" providerId="ADAL" clId="{5DD219D9-EE19-4F37-A93C-6F10297F28E5}" dt="2025-03-10T09:10:27.644" v="5386" actId="2696"/>
        <pc:sldMkLst>
          <pc:docMk/>
          <pc:sldMk cId="1752786631" sldId="568"/>
        </pc:sldMkLst>
      </pc:sldChg>
      <pc:sldChg chg="addSp delSp modSp new mod setBg">
        <pc:chgData name="Pylvänäinen Liisa" userId="b45c4b57-7d95-4af4-8c85-24843b96f43b" providerId="ADAL" clId="{5DD219D9-EE19-4F37-A93C-6F10297F28E5}" dt="2025-03-10T09:06:54.358" v="5368" actId="20577"/>
        <pc:sldMkLst>
          <pc:docMk/>
          <pc:sldMk cId="68334936" sldId="569"/>
        </pc:sldMkLst>
        <pc:spChg chg="mod">
          <ac:chgData name="Pylvänäinen Liisa" userId="b45c4b57-7d95-4af4-8c85-24843b96f43b" providerId="ADAL" clId="{5DD219D9-EE19-4F37-A93C-6F10297F28E5}" dt="2025-03-10T09:03:45.606" v="5177" actId="962"/>
          <ac:spMkLst>
            <pc:docMk/>
            <pc:sldMk cId="68334936" sldId="569"/>
            <ac:spMk id="2" creationId="{CB869718-0A91-C7B6-27A5-227B6425A2C3}"/>
          </ac:spMkLst>
        </pc:spChg>
        <pc:spChg chg="del">
          <ac:chgData name="Pylvänäinen Liisa" userId="b45c4b57-7d95-4af4-8c85-24843b96f43b" providerId="ADAL" clId="{5DD219D9-EE19-4F37-A93C-6F10297F28E5}" dt="2025-03-10T09:02:37.910" v="5144" actId="22"/>
          <ac:spMkLst>
            <pc:docMk/>
            <pc:sldMk cId="68334936" sldId="569"/>
            <ac:spMk id="3" creationId="{8C00DFE3-1DE3-B57C-1DE4-1DB25E203190}"/>
          </ac:spMkLst>
        </pc:spChg>
        <pc:spChg chg="add mod">
          <ac:chgData name="Pylvänäinen Liisa" userId="b45c4b57-7d95-4af4-8c85-24843b96f43b" providerId="ADAL" clId="{5DD219D9-EE19-4F37-A93C-6F10297F28E5}" dt="2025-03-10T09:06:54.358" v="5368" actId="20577"/>
          <ac:spMkLst>
            <pc:docMk/>
            <pc:sldMk cId="68334936" sldId="569"/>
            <ac:spMk id="6" creationId="{25636295-294B-E2E2-0111-5B5977E6DDAA}"/>
          </ac:spMkLst>
        </pc:spChg>
        <pc:spChg chg="add del">
          <ac:chgData name="Pylvänäinen Liisa" userId="b45c4b57-7d95-4af4-8c85-24843b96f43b" providerId="ADAL" clId="{5DD219D9-EE19-4F37-A93C-6F10297F28E5}" dt="2025-03-10T09:03:22.933" v="5174" actId="26606"/>
          <ac:spMkLst>
            <pc:docMk/>
            <pc:sldMk cId="68334936" sldId="569"/>
            <ac:spMk id="10" creationId="{D4771268-CB57-404A-9271-370EB28F6090}"/>
          </ac:spMkLst>
        </pc:spChg>
        <pc:spChg chg="add">
          <ac:chgData name="Pylvänäinen Liisa" userId="b45c4b57-7d95-4af4-8c85-24843b96f43b" providerId="ADAL" clId="{5DD219D9-EE19-4F37-A93C-6F10297F28E5}" dt="2025-03-10T09:03:22.936" v="5175" actId="26606"/>
          <ac:spMkLst>
            <pc:docMk/>
            <pc:sldMk cId="68334936" sldId="569"/>
            <ac:spMk id="12" creationId="{047C8CCB-F95D-4249-92DD-651249D3535A}"/>
          </ac:spMkLst>
        </pc:spChg>
        <pc:spChg chg="add">
          <ac:chgData name="Pylvänäinen Liisa" userId="b45c4b57-7d95-4af4-8c85-24843b96f43b" providerId="ADAL" clId="{5DD219D9-EE19-4F37-A93C-6F10297F28E5}" dt="2025-03-10T09:03:22.936" v="5175" actId="26606"/>
          <ac:spMkLst>
            <pc:docMk/>
            <pc:sldMk cId="68334936" sldId="569"/>
            <ac:spMk id="13" creationId="{6753252F-4873-4F63-801D-CC719279A7D5}"/>
          </ac:spMkLst>
        </pc:spChg>
        <pc:picChg chg="add mod ord">
          <ac:chgData name="Pylvänäinen Liisa" userId="b45c4b57-7d95-4af4-8c85-24843b96f43b" providerId="ADAL" clId="{5DD219D9-EE19-4F37-A93C-6F10297F28E5}" dt="2025-03-10T09:03:45.606" v="5176" actId="27614"/>
          <ac:picMkLst>
            <pc:docMk/>
            <pc:sldMk cId="68334936" sldId="569"/>
            <ac:picMk id="5" creationId="{D437BF95-D78A-ED1B-2786-F70E9A3A1B57}"/>
          </ac:picMkLst>
        </pc:picChg>
      </pc:sldChg>
      <pc:sldChg chg="addSp delSp modSp add mod ord">
        <pc:chgData name="Pylvänäinen Liisa" userId="b45c4b57-7d95-4af4-8c85-24843b96f43b" providerId="ADAL" clId="{5DD219D9-EE19-4F37-A93C-6F10297F28E5}" dt="2025-03-10T10:04:12.167" v="6276" actId="14100"/>
        <pc:sldMkLst>
          <pc:docMk/>
          <pc:sldMk cId="2629328812" sldId="570"/>
        </pc:sldMkLst>
        <pc:spChg chg="mod">
          <ac:chgData name="Pylvänäinen Liisa" userId="b45c4b57-7d95-4af4-8c85-24843b96f43b" providerId="ADAL" clId="{5DD219D9-EE19-4F37-A93C-6F10297F28E5}" dt="2025-03-10T09:31:52.916" v="5832" actId="5793"/>
          <ac:spMkLst>
            <pc:docMk/>
            <pc:sldMk cId="2629328812" sldId="570"/>
            <ac:spMk id="2" creationId="{A238B049-094B-E0A4-6FD8-0A0125D5C8FC}"/>
          </ac:spMkLst>
        </pc:spChg>
        <pc:spChg chg="mod">
          <ac:chgData name="Pylvänäinen Liisa" userId="b45c4b57-7d95-4af4-8c85-24843b96f43b" providerId="ADAL" clId="{5DD219D9-EE19-4F37-A93C-6F10297F28E5}" dt="2025-03-10T10:02:49.380" v="6269" actId="20577"/>
          <ac:spMkLst>
            <pc:docMk/>
            <pc:sldMk cId="2629328812" sldId="570"/>
            <ac:spMk id="3" creationId="{95487D47-5803-F7B1-7197-F7FEA793E131}"/>
          </ac:spMkLst>
        </pc:spChg>
        <pc:picChg chg="del">
          <ac:chgData name="Pylvänäinen Liisa" userId="b45c4b57-7d95-4af4-8c85-24843b96f43b" providerId="ADAL" clId="{5DD219D9-EE19-4F37-A93C-6F10297F28E5}" dt="2025-03-10T09:12:45.311" v="5407" actId="478"/>
          <ac:picMkLst>
            <pc:docMk/>
            <pc:sldMk cId="2629328812" sldId="570"/>
            <ac:picMk id="5" creationId="{8AFB2B6F-B64A-320E-B8D9-4F0C0F0C1869}"/>
          </ac:picMkLst>
        </pc:picChg>
        <pc:picChg chg="add mod">
          <ac:chgData name="Pylvänäinen Liisa" userId="b45c4b57-7d95-4af4-8c85-24843b96f43b" providerId="ADAL" clId="{5DD219D9-EE19-4F37-A93C-6F10297F28E5}" dt="2025-03-10T10:04:12.167" v="6276" actId="14100"/>
          <ac:picMkLst>
            <pc:docMk/>
            <pc:sldMk cId="2629328812" sldId="570"/>
            <ac:picMk id="7" creationId="{8C1FC7FC-6F2E-F93C-778A-D981CA23736D}"/>
          </ac:picMkLst>
        </pc:picChg>
      </pc:sldChg>
      <pc:sldChg chg="modSp add mod">
        <pc:chgData name="Pylvänäinen Liisa" userId="b45c4b57-7d95-4af4-8c85-24843b96f43b" providerId="ADAL" clId="{5DD219D9-EE19-4F37-A93C-6F10297F28E5}" dt="2025-03-10T09:31:21.097" v="5792" actId="20577"/>
        <pc:sldMkLst>
          <pc:docMk/>
          <pc:sldMk cId="878862710" sldId="571"/>
        </pc:sldMkLst>
        <pc:spChg chg="mod">
          <ac:chgData name="Pylvänäinen Liisa" userId="b45c4b57-7d95-4af4-8c85-24843b96f43b" providerId="ADAL" clId="{5DD219D9-EE19-4F37-A93C-6F10297F28E5}" dt="2025-03-10T09:30:07.005" v="5755" actId="255"/>
          <ac:spMkLst>
            <pc:docMk/>
            <pc:sldMk cId="878862710" sldId="571"/>
            <ac:spMk id="2" creationId="{F6132B00-EA9B-A5F3-BB66-D7C9B9C92EE9}"/>
          </ac:spMkLst>
        </pc:spChg>
        <pc:spChg chg="mod">
          <ac:chgData name="Pylvänäinen Liisa" userId="b45c4b57-7d95-4af4-8c85-24843b96f43b" providerId="ADAL" clId="{5DD219D9-EE19-4F37-A93C-6F10297F28E5}" dt="2025-03-10T09:31:21.097" v="5792" actId="20577"/>
          <ac:spMkLst>
            <pc:docMk/>
            <pc:sldMk cId="878862710" sldId="571"/>
            <ac:spMk id="3" creationId="{4A7BF742-06E9-76EB-ABA3-FDF32A08B3DE}"/>
          </ac:spMkLst>
        </pc:spChg>
      </pc:sldChg>
      <pc:sldChg chg="new del">
        <pc:chgData name="Pylvänäinen Liisa" userId="b45c4b57-7d95-4af4-8c85-24843b96f43b" providerId="ADAL" clId="{5DD219D9-EE19-4F37-A93C-6F10297F28E5}" dt="2025-03-10T09:32:56.173" v="5837" actId="2696"/>
        <pc:sldMkLst>
          <pc:docMk/>
          <pc:sldMk cId="49787517" sldId="572"/>
        </pc:sldMkLst>
      </pc:sldChg>
      <pc:sldChg chg="modSp add mod ord">
        <pc:chgData name="Pylvänäinen Liisa" userId="b45c4b57-7d95-4af4-8c85-24843b96f43b" providerId="ADAL" clId="{5DD219D9-EE19-4F37-A93C-6F10297F28E5}" dt="2025-03-10T09:34:06.381" v="5878" actId="20577"/>
        <pc:sldMkLst>
          <pc:docMk/>
          <pc:sldMk cId="2686209857" sldId="573"/>
        </pc:sldMkLst>
        <pc:spChg chg="mod">
          <ac:chgData name="Pylvänäinen Liisa" userId="b45c4b57-7d95-4af4-8c85-24843b96f43b" providerId="ADAL" clId="{5DD219D9-EE19-4F37-A93C-6F10297F28E5}" dt="2025-03-10T09:34:06.381" v="5878" actId="20577"/>
          <ac:spMkLst>
            <pc:docMk/>
            <pc:sldMk cId="2686209857" sldId="573"/>
            <ac:spMk id="7" creationId="{26B28A0E-5FB7-9A70-6A21-7C212804CC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93202-6835-41F3-96DA-2F221E798856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599FF-E190-49DE-AB97-B6C1E6A84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99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CAAFA-E321-525F-37D4-3A7EF4D29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349200-D501-1405-BF41-C0151A4E8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E2F4C-DFB9-DA38-8C57-FE96C821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CBCAAF-A1B4-4E27-68E7-25D85A9F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4A9FC4-A248-AB45-6A9A-0984FBEE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46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C64374-224C-BFCC-432A-31FA4568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670B53C-9FD4-5CCF-7C74-594658A34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933D13-B260-D2CF-EFE8-39D92F50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62F82C-DA7D-2F66-C1CF-911B9D3D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AADC3C-ED55-9BD1-F81D-AC0F2B0A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49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FC721C6-FA3D-D9D0-C88F-3DDB69EF4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452593-F240-3A79-4336-EA15DC5D6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F34F8A-FE79-9E62-71A8-ED19E492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F22D34-B944-7F8A-D5DA-C3D2668A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8C87FD-2EED-F107-9BE8-162851A2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4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CAAFA-E321-525F-37D4-3A7EF4D29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349200-D501-1405-BF41-C0151A4E8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E2F4C-DFB9-DA38-8C57-FE96C821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CBCAAF-A1B4-4E27-68E7-25D85A9F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4A9FC4-A248-AB45-6A9A-0984FBEE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07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FE37B-5E56-925A-0805-E913C68E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43B532-9249-3F44-155B-9B11B3638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405828-EAB0-BA64-176B-7C7229E0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F6F4B9-3012-7FE2-A927-D36FD817D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8FC2D9-051A-E5CE-5072-6E6E54A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0106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4E4074-671E-3406-D528-BBCE7FA1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C3E93B-4A8C-0A05-77F2-BC652A55C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40B694-1E69-E01E-6B6F-AE91FF76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17CE87-3548-DBC9-9513-D8E7EF56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55579F-27E9-E7CE-33DB-F3F837B2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2169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BADEA-F5B3-2888-DB96-82BFD812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571355-F98F-DF13-7EB3-0EA3BF71F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BBD730-3515-0858-7E63-FB3B75E40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FA5453-2960-268B-B597-13ACC912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F2746F-A83B-D2B5-07AE-A81ED43B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7DB6E3-C5D8-2D2F-E7BD-7AB396F6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5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424CE7-6E96-2D04-0436-D77251BB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9683BE-6961-245B-570B-3D089798D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8895450-8E3E-EF52-4D97-A45A363A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EC53E36-43A7-7AC8-2A75-EFF06DC6D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74033CD-E380-DD25-A263-621AD89E4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6F3C5E0-497D-0D1C-55A1-55448813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13FB89-EB5D-0672-7008-632EAB9B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39A2337-4B34-D0CC-AC76-093855B9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478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6CE095-D0D5-4C23-2AA7-850407DE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482FCC6-D0E5-236D-AABC-F94BDD2D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6F2242-BB56-9088-F1B0-2F1E77B3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DABAC6-33CB-3AF8-1F55-1114C0C5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429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12DD46-23AF-E1C4-70E4-7E8A9C3E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4920" y="6362700"/>
            <a:ext cx="2743200" cy="365125"/>
          </a:xfrm>
        </p:spPr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1C79E9-317D-8C21-1F3C-A3513FEA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2422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BE8603-68D2-34EB-9F93-EDC0F31B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CCA47D-CFFC-1E89-65B5-E52306F14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3B791F-37A9-E58B-420A-1E7A4EE6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5CFB3E-A220-946A-B829-E9FD24D2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AF23BE-2EA7-D066-1624-BA51330A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35715D4-B57D-4CA1-0EC6-EE5DB4A9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53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FE37B-5E56-925A-0805-E913C68E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43B532-9249-3F44-155B-9B11B3638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405828-EAB0-BA64-176B-7C7229E0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F6F4B9-3012-7FE2-A927-D36FD817D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8FC2D9-051A-E5CE-5072-6E6E54A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846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2607E-4508-FE1A-A6C5-7C343B66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D334C1B-BFB9-97A2-9B03-E44062634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04A4C1-FAB7-42CE-306F-4E957C900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ABA317-359C-4082-CC6C-01547F5B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6090FE-CCAB-C6A6-A1A0-4FDA8CBE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E40E71-9856-E684-27CC-95FB8869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4647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C64374-224C-BFCC-432A-31FA4568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670B53C-9FD4-5CCF-7C74-594658A34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933D13-B260-D2CF-EFE8-39D92F50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62F82C-DA7D-2F66-C1CF-911B9D3D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AADC3C-ED55-9BD1-F81D-AC0F2B0A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567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FC721C6-FA3D-D9D0-C88F-3DDB69EF4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452593-F240-3A79-4336-EA15DC5D6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F34F8A-FE79-9E62-71A8-ED19E492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F22D34-B944-7F8A-D5DA-C3D2668A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8C87FD-2EED-F107-9BE8-162851A2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3932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8ED944-8374-F3C6-DA08-EC2D9C989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381C18-A3DC-87DF-C435-1336C7571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D69CC3-5CDC-DDA4-3F6B-509A0552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662-B6F2-43B6-BE07-0D9BA8B6D722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496921-C616-8B99-8064-C2B2BAFA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43320B-A84D-2C41-5B12-98128F3D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955-FC91-4EB1-892B-38ED56884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58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01CF0E-36D1-4DF6-A70D-26C1085B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3F380D-0202-884D-1EA3-F32C4634F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59B4D3-5791-2886-9C44-009DFBEF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662-B6F2-43B6-BE07-0D9BA8B6D722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0C339C-D9D4-4A99-0497-AD5C5F57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885BAB-0E4A-B459-F565-D23C4A11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955-FC91-4EB1-892B-38ED56884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1714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C6CBC4-CB2B-35FA-E3BD-A5C88D36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96C0E8-BAC8-22C3-5487-71A28045D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6625B7-D110-683A-D757-11A317CD2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662-B6F2-43B6-BE07-0D9BA8B6D722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9255AB-95EB-E396-A333-1DFBC09B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4AD0F7-3DD9-95E5-BB01-0FDAB9A2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955-FC91-4EB1-892B-38ED56884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409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AA3413-D0EB-46A9-0CBD-C4C46045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61E125-6196-126A-9B78-FC45C2598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1442658-7356-7069-CF49-6AB3414B9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E6119B-834F-0B6B-369C-6CEA2321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662-B6F2-43B6-BE07-0D9BA8B6D722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EE76B9-0DD6-53A1-12F4-16E4AE37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278D98-C897-8ED1-CB76-6BC87474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955-FC91-4EB1-892B-38ED56884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0379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F0B559-E055-CD4E-4667-4F299DF2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7320D5-6B77-E905-E320-68A25D4D3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A188A5C-ABBD-9449-0C57-E0B4233CB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6ABBEAA-845C-6998-C437-4E4429CB1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A67CB46-E281-7E99-421D-B81A82D3B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6147096-0724-1306-C00B-839CC2FC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662-B6F2-43B6-BE07-0D9BA8B6D722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404018D-934C-F6B7-6F76-9E4251D4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BD9FB42-EA03-B5F6-A1F5-C346B946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955-FC91-4EB1-892B-38ED56884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4459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7126FF-0A8A-9D99-E1E4-6617714C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5EE126-E6E5-9122-76CA-4A0B9A8D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662-B6F2-43B6-BE07-0D9BA8B6D722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3D8EADC-6082-4AA7-6EE8-C82E870F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3D40089-BA3F-C8C4-505A-73743D8A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955-FC91-4EB1-892B-38ED56884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472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CFBD9F6-91A8-4673-D192-277AED16D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662-B6F2-43B6-BE07-0D9BA8B6D722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ECC66BF-2443-862A-5A84-F44DCDF8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CEEC2F5-E010-2698-0819-86B56F51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955-FC91-4EB1-892B-38ED56884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76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4E4074-671E-3406-D528-BBCE7FA1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C3E93B-4A8C-0A05-77F2-BC652A55C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40B694-1E69-E01E-6B6F-AE91FF76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17CE87-3548-DBC9-9513-D8E7EF56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55579F-27E9-E7CE-33DB-F3F837B2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1699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289D5C-0A29-BF57-E0F3-DA5C8B1B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38642E-9311-8465-7BAE-9B58FE963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D8407B-A365-8EE6-7418-DDE0555C0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E2F7793-FA82-BBEE-0EBE-2E8D5F97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662-B6F2-43B6-BE07-0D9BA8B6D722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04C96D5-8CD9-6D15-9A4C-A4C0C491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135D45-3D23-4EA7-1B9D-48638AA9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955-FC91-4EB1-892B-38ED56884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61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E2E793-5E5B-0332-D3FE-2CBD692B9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EABCDED-F04B-9DD1-4ED1-F708279FC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2C82C1C-24ED-F730-4CB8-280C4192A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CF070B-2675-B308-4DC6-B9C59BBA8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662-B6F2-43B6-BE07-0D9BA8B6D722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5A1BA3-C85E-C4D9-1890-F3A20661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B809B96-6E89-B318-B724-301AA1AC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955-FC91-4EB1-892B-38ED56884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978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6B709A-35C0-E706-1550-3F6B9129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E0F30AC-D07C-04E0-1ADF-D4AEB0A93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7DACA1-37C2-BE30-D46B-5210135D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662-B6F2-43B6-BE07-0D9BA8B6D722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2664BA-947B-8C06-CFDA-75791856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2A5223-4032-EBA3-39B0-9AE4FC2E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955-FC91-4EB1-892B-38ED56884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757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70E4146-75E1-D990-F9E4-049E49C82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8941C57-62FD-9BFD-214F-23E3F8908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35C0E0-AD75-D635-D062-2EA38630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4662-B6F2-43B6-BE07-0D9BA8B6D722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3B66CF-1BF1-2C16-A726-DD6F0DD3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D1F15C-8B72-3068-FCA2-E15D1102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3955-FC91-4EB1-892B-38ED56884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26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BADEA-F5B3-2888-DB96-82BFD812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571355-F98F-DF13-7EB3-0EA3BF71F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BBD730-3515-0858-7E63-FB3B75E40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FA5453-2960-268B-B597-13ACC912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F2746F-A83B-D2B5-07AE-A81ED43B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7DB6E3-C5D8-2D2F-E7BD-7AB396F6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066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424CE7-6E96-2D04-0436-D77251BB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9683BE-6961-245B-570B-3D089798D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8895450-8E3E-EF52-4D97-A45A363A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EC53E36-43A7-7AC8-2A75-EFF06DC6D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74033CD-E380-DD25-A263-621AD89E4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6F3C5E0-497D-0D1C-55A1-55448813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13FB89-EB5D-0672-7008-632EAB9B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39A2337-4B34-D0CC-AC76-093855B9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43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6CE095-D0D5-4C23-2AA7-850407DE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482FCC6-D0E5-236D-AABC-F94BDD2D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6F2242-BB56-9088-F1B0-2F1E77B3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DABAC6-33CB-3AF8-1F55-1114C0C5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30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12DD46-23AF-E1C4-70E4-7E8A9C3E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4920" y="6362700"/>
            <a:ext cx="2743200" cy="365125"/>
          </a:xfrm>
        </p:spPr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1C79E9-317D-8C21-1F3C-A3513FEA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908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BE8603-68D2-34EB-9F93-EDC0F31B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CCA47D-CFFC-1E89-65B5-E52306F14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3B791F-37A9-E58B-420A-1E7A4EE6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5CFB3E-A220-946A-B829-E9FD24D2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AF23BE-2EA7-D066-1624-BA51330A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35715D4-B57D-4CA1-0EC6-EE5DB4A9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75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2607E-4508-FE1A-A6C5-7C343B66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D334C1B-BFB9-97A2-9B03-E44062634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04A4C1-FAB7-42CE-306F-4E957C900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ABA317-359C-4082-CC6C-01547F5B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6090FE-CCAB-C6A6-A1A0-4FDA8CBE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E40E71-9856-E684-27CC-95FB8869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23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9BBA6F1-28CB-37FB-704B-A690222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564B9A-6297-28DB-5274-C1B54442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4B3F3D-8E1A-F41B-977C-35C09FEF2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674F0F-E910-2473-8393-6F6DBF0FB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AABF1B-1454-764F-B80B-70092D146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6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9BBA6F1-28CB-37FB-704B-A690222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564B9A-6297-28DB-5274-C1B54442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4B3F3D-8E1A-F41B-977C-35C09FEF2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51B5-4D3B-4133-9F5E-FF36125E1D73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674F0F-E910-2473-8393-6F6DBF0FB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AABF1B-1454-764F-B80B-70092D146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632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B60B3EF-BFDB-7824-175C-B4C2244F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85700B8-5877-4FC4-FC6A-C8C82B43C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45C1A4-2CAE-FD69-787D-6427D4DC9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C74662-B6F2-43B6-BE07-0D9BA8B6D722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1CC82B-CE41-4378-30CF-FADCCC2A4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D49DC7-61B8-4474-DF71-E37C2D9D2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3955-FC91-4EB1-892B-38ED568842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79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apahtumat.oph.fi/event/3Q2Xq/FI" TargetMode="External"/><Relationship Id="rId2" Type="http://schemas.openxmlformats.org/officeDocument/2006/relationships/hyperlink" Target="https://www.keuda.fi/keuda/hankkeet/vierko-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ph.fi/fi/koulutus-ja-tutkinnot/ammatillisten-perustutkintojen-yhteiset-tutkinnon-osa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radia.padlet.org/pylvalii/tp-v-aloitusfiilikset-7owh5sesnatm7ru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iisa.pylvanainen@gradia.f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enna.hyytia@keuda.fi" TargetMode="External"/><Relationship Id="rId2" Type="http://schemas.openxmlformats.org/officeDocument/2006/relationships/hyperlink" Target="https://edukeuda.sharepoint.com/:x:/s/VIERKO2790/EdsaTPyBi9VBj1el-EAvc8oBsr_ajhQ5xWq5OC_i0REgsg?e=N69r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ukeuda.sharepoint.com/:p:/s/VIERKO2790/ERPoJ1iIrHJEmbywpPBokfkB9r9SiwOXBEcJXR4szoRpdg?e=Y7ImA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iisa.pylvanainen@gradia.fi" TargetMode="Externa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6532736-A98C-BC5A-478F-D59773222F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258" y="1"/>
            <a:ext cx="7285351" cy="6407888"/>
          </a:xfrm>
          <a:prstGeom prst="rect">
            <a:avLst/>
          </a:prstGeom>
          <a:ln>
            <a:noFill/>
          </a:ln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926AB86-8B37-672E-B436-41CC8AB1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930" y="777582"/>
            <a:ext cx="4168140" cy="1325563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VIERKO 2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3D69C5B-C443-8263-1EDC-1637D7A7A263}"/>
              </a:ext>
            </a:extLst>
          </p:cNvPr>
          <p:cNvSpPr txBox="1"/>
          <p:nvPr/>
        </p:nvSpPr>
        <p:spPr>
          <a:xfrm>
            <a:off x="3466465" y="2103145"/>
            <a:ext cx="52590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Vieraskielisen ja kielitietoisen koulutuksen ja ohjauksen kehittäminen.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S2-kielten opiskelumahdollisuuksien parantaminen.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TP V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kickoff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10.3.2025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9C87-4A84-D75E-B4DC-632F1B777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577A1C4-8441-ED86-98EA-235CEB746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0"/>
            <a:ext cx="10220960" cy="67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3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AEBA6-06A2-796F-ACA9-898578319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Fontti, numero, viiva&#10;&#10;Tekoälyn generoima sisältö voi olla virheellistä.">
            <a:extLst>
              <a:ext uri="{FF2B5EF4-FFF2-40B4-BE49-F238E27FC236}">
                <a16:creationId xmlns:a16="http://schemas.microsoft.com/office/drawing/2014/main" id="{AD53ADE5-3201-787B-4737-0F1D7FC78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218120"/>
            <a:ext cx="11950700" cy="4421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76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903D9B6A-D3FB-DED4-1180-51E4B8DDD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741420"/>
              </p:ext>
            </p:extLst>
          </p:nvPr>
        </p:nvGraphicFramePr>
        <p:xfrm>
          <a:off x="589281" y="1066799"/>
          <a:ext cx="10789920" cy="5195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250">
                  <a:extLst>
                    <a:ext uri="{9D8B030D-6E8A-4147-A177-3AD203B41FA5}">
                      <a16:colId xmlns:a16="http://schemas.microsoft.com/office/drawing/2014/main" val="3513269455"/>
                    </a:ext>
                  </a:extLst>
                </a:gridCol>
                <a:gridCol w="3251131">
                  <a:extLst>
                    <a:ext uri="{9D8B030D-6E8A-4147-A177-3AD203B41FA5}">
                      <a16:colId xmlns:a16="http://schemas.microsoft.com/office/drawing/2014/main" val="3346474020"/>
                    </a:ext>
                  </a:extLst>
                </a:gridCol>
                <a:gridCol w="3625539">
                  <a:extLst>
                    <a:ext uri="{9D8B030D-6E8A-4147-A177-3AD203B41FA5}">
                      <a16:colId xmlns:a16="http://schemas.microsoft.com/office/drawing/2014/main" val="591885852"/>
                    </a:ext>
                  </a:extLst>
                </a:gridCol>
              </a:tblGrid>
              <a:tr h="390322"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Abadi" panose="020B0604020104020204" pitchFamily="34" charset="0"/>
                        </a:rPr>
                        <a:t>YTO-valinnaiset 3 </a:t>
                      </a:r>
                      <a:r>
                        <a:rPr lang="fi-FI" sz="2000" dirty="0" err="1">
                          <a:latin typeface="Abadi" panose="020B0604020104020204" pitchFamily="34" charset="0"/>
                        </a:rPr>
                        <a:t>osp</a:t>
                      </a:r>
                      <a:endParaRPr lang="fi-FI" sz="2000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59B7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Abadi" panose="020B0604020104020204" pitchFamily="34" charset="0"/>
                        </a:rPr>
                        <a:t>Ammatilliset </a:t>
                      </a:r>
                      <a:r>
                        <a:rPr lang="fi-FI" sz="2000" dirty="0" err="1">
                          <a:latin typeface="Abadi" panose="020B0604020104020204" pitchFamily="34" charset="0"/>
                        </a:rPr>
                        <a:t>tut.osat</a:t>
                      </a:r>
                      <a:endParaRPr lang="fi-FI" sz="2000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59B7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latin typeface="Abadi" panose="020B0604020104020204" pitchFamily="34" charset="0"/>
                        </a:rPr>
                        <a:t>Muut</a:t>
                      </a:r>
                    </a:p>
                  </a:txBody>
                  <a:tcPr>
                    <a:solidFill>
                      <a:srgbClr val="59B7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67244"/>
                  </a:ext>
                </a:extLst>
              </a:tr>
              <a:tr h="360297">
                <a:tc>
                  <a:txBody>
                    <a:bodyPr/>
                    <a:lstStyle/>
                    <a:p>
                      <a:r>
                        <a:rPr lang="fi-FI" dirty="0"/>
                        <a:t>VV suomi 2. kielenä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Raca</a:t>
                      </a:r>
                      <a:r>
                        <a:rPr lang="fi-FI" dirty="0"/>
                        <a:t>-ala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Englannin tukikurssi opiskelijoille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47838"/>
                  </a:ext>
                </a:extLst>
              </a:tr>
              <a:tr h="360297">
                <a:tc>
                  <a:txBody>
                    <a:bodyPr/>
                    <a:lstStyle/>
                    <a:p>
                      <a:r>
                        <a:rPr lang="fi-FI" dirty="0"/>
                        <a:t>VV ruotsi 2. kielenä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Liiketoiminta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10376"/>
                  </a:ext>
                </a:extLst>
              </a:tr>
              <a:tr h="592967">
                <a:tc>
                  <a:txBody>
                    <a:bodyPr/>
                    <a:lstStyle/>
                    <a:p>
                      <a:r>
                        <a:rPr lang="fi-FI" dirty="0"/>
                        <a:t>Toiminta digitaalisessa ympäristössä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Pupa</a:t>
                      </a:r>
                      <a:r>
                        <a:rPr lang="fi-FI" dirty="0"/>
                        <a:t>: jos tekijöitä riittää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43081"/>
                  </a:ext>
                </a:extLst>
              </a:tr>
              <a:tr h="630520">
                <a:tc>
                  <a:txBody>
                    <a:bodyPr/>
                    <a:lstStyle/>
                    <a:p>
                      <a:r>
                        <a:rPr lang="fi-FI" dirty="0"/>
                        <a:t>Yhteiskunnassa ja kansalaisena toimiminen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Sote: jos tekijöitä riittää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6527"/>
                  </a:ext>
                </a:extLst>
              </a:tr>
              <a:tr h="360297">
                <a:tc>
                  <a:txBody>
                    <a:bodyPr/>
                    <a:lstStyle/>
                    <a:p>
                      <a:r>
                        <a:rPr lang="fi-FI" dirty="0"/>
                        <a:t>Työelämässä toimiminen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Kotu</a:t>
                      </a:r>
                      <a:r>
                        <a:rPr lang="fi-FI" dirty="0"/>
                        <a:t>?</a:t>
                      </a:r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6847"/>
                  </a:ext>
                </a:extLst>
              </a:tr>
              <a:tr h="360297">
                <a:tc>
                  <a:txBody>
                    <a:bodyPr/>
                    <a:lstStyle/>
                    <a:p>
                      <a:r>
                        <a:rPr lang="fi-FI" dirty="0"/>
                        <a:t>Kestävän kehityksen edistäminen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076422"/>
                  </a:ext>
                </a:extLst>
              </a:tr>
              <a:tr h="360297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E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rgbClr val="E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17573"/>
                  </a:ext>
                </a:extLst>
              </a:tr>
              <a:tr h="1441188">
                <a:tc>
                  <a:txBody>
                    <a:bodyPr/>
                    <a:lstStyle/>
                    <a:p>
                      <a:r>
                        <a:rPr lang="fi-FI" dirty="0"/>
                        <a:t>Lisäksi: 3-9 </a:t>
                      </a:r>
                      <a:r>
                        <a:rPr lang="fi-FI" dirty="0" err="1"/>
                        <a:t>osp</a:t>
                      </a:r>
                      <a:r>
                        <a:rPr lang="fi-FI" dirty="0"/>
                        <a:t> paikallisesti valittavia S2-opintoja, joissa kieleen, yhteiskuntaan, työelämään ja jatko-opintoihin painottuvaa sisältöä: tavoiteryhmä miettii kurssien nimet, sisällöt ja toteuttamissuunnitelmat</a:t>
                      </a:r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BFE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BF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196959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A53FD40D-122C-3EF4-F645-1C93EEAA3F0F}"/>
              </a:ext>
            </a:extLst>
          </p:cNvPr>
          <p:cNvSpPr txBox="1"/>
          <p:nvPr/>
        </p:nvSpPr>
        <p:spPr>
          <a:xfrm>
            <a:off x="589281" y="500742"/>
            <a:ext cx="4450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Tavoitetiimit</a:t>
            </a:r>
          </a:p>
        </p:txBody>
      </p:sp>
    </p:spTree>
    <p:extLst>
      <p:ext uri="{BB962C8B-B14F-4D97-AF65-F5344CB8AC3E}">
        <p14:creationId xmlns:p14="http://schemas.microsoft.com/office/powerpoint/2010/main" val="4115150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D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B869718-0A91-C7B6-27A5-227B6425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Tavoitetiimeihin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liittyminen</a:t>
            </a: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isällön paikkamerkki 4" descr="Kuva, joka sisältää kohteen teksti, kuvakaappaus, Fontti, ohjelmisto&#10;&#10;Tekoälyn generoima sisältö voi olla virheellistä.">
            <a:extLst>
              <a:ext uri="{FF2B5EF4-FFF2-40B4-BE49-F238E27FC236}">
                <a16:creationId xmlns:a16="http://schemas.microsoft.com/office/drawing/2014/main" id="{D437BF95-D78A-ED1B-2786-F70E9A3A1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216935"/>
            <a:ext cx="7188199" cy="4420741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5636295-294B-E2E2-0111-5B5977E6DDAA}"/>
              </a:ext>
            </a:extLst>
          </p:cNvPr>
          <p:cNvSpPr txBox="1"/>
          <p:nvPr/>
        </p:nvSpPr>
        <p:spPr>
          <a:xfrm>
            <a:off x="4038600" y="6063172"/>
            <a:ext cx="690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Tiimiin liittyminen: avaa tavoitetiimi-&gt;</a:t>
            </a:r>
            <a:r>
              <a:rPr lang="fi-FI" b="1" dirty="0" err="1"/>
              <a:t>Excel-</a:t>
            </a:r>
            <a:r>
              <a:rPr lang="fi-FI" b="1" dirty="0"/>
              <a:t>&gt;lisää yhteystietosi  17.3. mennessä</a:t>
            </a:r>
          </a:p>
        </p:txBody>
      </p:sp>
    </p:spTree>
    <p:extLst>
      <p:ext uri="{BB962C8B-B14F-4D97-AF65-F5344CB8AC3E}">
        <p14:creationId xmlns:p14="http://schemas.microsoft.com/office/powerpoint/2010/main" val="6833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/>
          <a:lstStyle/>
          <a:p>
            <a:r>
              <a:rPr lang="fi-FI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Toiminta ja aikataulut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12096-2842-A7F8-B14E-E7DB2E42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677670"/>
            <a:ext cx="8328660" cy="4351338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Kuukausikokoukset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pääsääntöisesti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joka kuukauden 2. keskiviikko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klo 14-15.30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Huom. aloituskerta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 19.3. klo 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Noto Sans"/>
                <a:cs typeface="Noto Sans"/>
              </a:rPr>
              <a:t>–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15.30: tavoitetiimien käynnistyminen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800" dirty="0">
                <a:solidFill>
                  <a:prstClr val="black"/>
                </a:solidFill>
                <a:latin typeface="Arial"/>
                <a:cs typeface="Arial"/>
              </a:rPr>
              <a:t>9.4. klo 14-15.30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14.5. klo 14-15.30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800" dirty="0">
                <a:solidFill>
                  <a:prstClr val="black"/>
                </a:solidFill>
                <a:latin typeface="Arial"/>
                <a:cs typeface="Arial"/>
              </a:rPr>
              <a:t>11.6. klo 14-15.30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i-FI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13.8. klo 14-15.30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800" dirty="0">
                <a:solidFill>
                  <a:prstClr val="black"/>
                </a:solidFill>
                <a:latin typeface="Arial"/>
                <a:cs typeface="Arial"/>
              </a:rPr>
              <a:t>10.9. klo 14-15.30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800" dirty="0">
                <a:solidFill>
                  <a:prstClr val="black"/>
                </a:solidFill>
                <a:latin typeface="Arial"/>
                <a:cs typeface="Arial"/>
              </a:rPr>
              <a:t>8.10. klo 14-15.30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800" dirty="0">
                <a:solidFill>
                  <a:prstClr val="black"/>
                </a:solidFill>
                <a:latin typeface="Arial"/>
                <a:cs typeface="Arial"/>
              </a:rPr>
              <a:t>12.11. klo 14-15.30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800" dirty="0">
                <a:solidFill>
                  <a:prstClr val="black"/>
                </a:solidFill>
                <a:latin typeface="Arial"/>
                <a:cs typeface="Arial"/>
              </a:rPr>
              <a:t>10.12. klo 14-15.30</a:t>
            </a:r>
          </a:p>
          <a:p>
            <a:pPr marL="0" lvl="0" indent="0">
              <a:buNone/>
            </a:pP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F647D-482E-B124-0FF9-B38A6B20C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02AA72-EEEC-50C7-28EC-F3025569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/>
          <a:lstStyle/>
          <a:p>
            <a:r>
              <a:rPr lang="fi-FI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Toiminta ja aikataulut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04FA7A-625A-B326-0F22-B68BA33D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677670"/>
            <a:ext cx="8328660" cy="4351338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Tulossa 2 työpaketin lähitapaamista </a:t>
            </a:r>
          </a:p>
          <a:p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VIERKO2 kuukausi-infot: </a:t>
            </a:r>
            <a:r>
              <a:rPr lang="fi-FI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Joka kuukauden 2. tiistai klo 14.30-15.30 (alkaen 8.4.)</a:t>
            </a:r>
            <a:endParaRPr lang="fi-FI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i-F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Tapahtumia ja koulutuksia pääset katsomaan täältä: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VIERKO2 </a:t>
            </a:r>
            <a:r>
              <a:rPr lang="fi-FI" sz="21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Teams</a:t>
            </a:r>
            <a:r>
              <a:rPr lang="fi-FI" sz="2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-&gt;02 kalenteri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VIERKO2 </a:t>
            </a:r>
            <a:r>
              <a:rPr lang="fi-FI" sz="2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Teams</a:t>
            </a:r>
            <a:r>
              <a:rPr lang="fi-FI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-&gt;</a:t>
            </a:r>
            <a:r>
              <a:rPr lang="fi-FI" sz="2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71 Tapahtumat, koulutukset, linkit (myös menneiden tapahtumien diat ja tallenteet)</a:t>
            </a:r>
          </a:p>
          <a:p>
            <a:pPr marL="0" indent="0">
              <a:buNone/>
            </a:pPr>
            <a:endParaRPr lang="fi-FI" sz="2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Muista klikata, </a:t>
            </a:r>
            <a:r>
              <a:rPr lang="fi-FI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näytä kaikki kanavat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jos eivät näy</a:t>
            </a:r>
          </a:p>
          <a:p>
            <a:endParaRPr lang="fi-FI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i-FI" sz="2400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Työpaketti V:n 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viestintä tapahtuu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Teams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-kanavalla ja työpaketin tapaamislinkit tulevat myös sinne, seuraa siis aktiivisesti! </a:t>
            </a:r>
          </a:p>
          <a:p>
            <a:pPr marL="0" indent="0">
              <a:buNone/>
            </a:pP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A3D30C72-DEC9-07DE-04B9-1CE927D72E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8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0D9ED-391B-4E90-005B-2AC2701E5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B7C77B-384F-3A92-06D2-87C587D1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/>
          <a:lstStyle/>
          <a:p>
            <a:r>
              <a:rPr lang="fi-FI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Toiminta ja aikataulut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7A36F2-DAEE-3C94-7FFF-E48ACBA92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677670"/>
            <a:ext cx="832866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TP V: blogivuorot tänä vuonna huhtikuussa (25.4.) ja marraskuussa (25.11.) </a:t>
            </a:r>
          </a:p>
          <a:p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Ideoita otetaan vastaan ja saa myös itse kirjoittaa</a:t>
            </a:r>
          </a:p>
          <a:p>
            <a:r>
              <a:rPr lang="fi-F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Julkais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taan VIERKO2 verkkosivuilla: 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https://www.keuda.fi/keuda/hankkeet/vierko-2/</a:t>
            </a:r>
            <a:endParaRPr lang="fi-FI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i-FI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Kannattaa muistaa OPH:n tapahtumat esim. </a:t>
            </a:r>
            <a:r>
              <a:rPr lang="fi-FI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YTOjen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kehittämistarpeet-webinaari: 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https://tapahtumat.oph.fi/event/3Q2Xq/FI</a:t>
            </a:r>
            <a:endParaRPr lang="fi-FI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Kaikille avoimia </a:t>
            </a:r>
            <a:r>
              <a:rPr lang="fi-FI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VIERKOn</a:t>
            </a:r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koulutuksia tulossa jälleen, lisätietoa kuukausi-infoissa </a:t>
            </a:r>
          </a:p>
          <a:p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85885601-337C-EB2D-8F83-27C544DF53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4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632E5-2BDA-1E17-F5FB-762BE565B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132B00-EA9B-A5F3-BB66-D7C9B9C9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Mitä tehdä jos </a:t>
            </a:r>
            <a:r>
              <a:rPr lang="fi-FI" sz="36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Teams</a:t>
            </a:r>
            <a:r>
              <a:rPr lang="fi-FI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temppuilee?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7BF742-06E9-76EB-ABA3-FDF32A08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1677670"/>
            <a:ext cx="8328660" cy="435133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Muista päivittää koneesi säännöllisesti</a:t>
            </a:r>
          </a:p>
          <a:p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Lataa tiedosto omalle koneellesi</a:t>
            </a:r>
          </a:p>
          <a:p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Kokeile avata selaimessa</a:t>
            </a:r>
          </a:p>
          <a:p>
            <a:r>
              <a:rPr lang="fi-FI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Kysy rohkeasi apua projektipäälliköiltä!</a:t>
            </a:r>
          </a:p>
          <a:p>
            <a:endParaRPr lang="fi-FI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496B508-DFF0-F6F5-F12B-BCFD4F1983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6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DA1D5-C17E-FA35-983F-90A11B6D7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46B5D3-57D4-AE7F-2758-BE63FF6F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/>
          <a:lstStyle/>
          <a:p>
            <a:r>
              <a:rPr lang="fi-FI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Valtakunnalliset YTO-verkostot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6F0EDC-8C4C-55C0-A7AC-6CEF1EAE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2092960"/>
            <a:ext cx="8328660" cy="3936048"/>
          </a:xfrm>
        </p:spPr>
        <p:txBody>
          <a:bodyPr/>
          <a:lstStyle/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Toiminta käynnistynyt alkuvuodesta ja tarkemmat tiedot löytyvät OPH:n YTO-sivuilta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Jatkumo TP1 aineryhmätyöskentelylle ja YTO-esihenkilöverkostolle</a:t>
            </a:r>
          </a:p>
          <a:p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Tervetuloa mukaan, ilmoittautumiset suoraan vetäjille </a:t>
            </a:r>
          </a:p>
          <a:p>
            <a:pPr marL="0" lvl="0" indent="0">
              <a:buNone/>
            </a:pP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https://www.oph.fi/fi/koulutus-ja-tutkinnot/ammatillisten-perustutkintojen-yhteiset-tutkinnon-osat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indent="0">
              <a:buNone/>
            </a:pPr>
            <a:endParaRPr lang="fi-FI" sz="1800" dirty="0">
              <a:solidFill>
                <a:prstClr val="black"/>
              </a:solidFill>
              <a:latin typeface="Aptos" panose="02110004020202020204"/>
            </a:endParaRPr>
          </a:p>
          <a:p>
            <a:pPr marL="0" indent="0">
              <a:buNone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lvl="0" indent="0">
              <a:buNone/>
            </a:pP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8F626AC-EDD2-EDBA-5F12-75906DA427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  <p:pic>
        <p:nvPicPr>
          <p:cNvPr id="5" name="Kuva 4" descr="3 000+ ilmaista Yhteistyötä &amp; Yhteistyö kuvaa - Pixabay">
            <a:extLst>
              <a:ext uri="{FF2B5EF4-FFF2-40B4-BE49-F238E27FC236}">
                <a16:creationId xmlns:a16="http://schemas.microsoft.com/office/drawing/2014/main" id="{87C64471-EABA-3C2B-37B7-17344066C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640" y="71882"/>
            <a:ext cx="2554105" cy="1705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7435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, numero&#10;&#10;Tekoälyn generoima sisältö voi olla virheellistä.">
            <a:extLst>
              <a:ext uri="{FF2B5EF4-FFF2-40B4-BE49-F238E27FC236}">
                <a16:creationId xmlns:a16="http://schemas.microsoft.com/office/drawing/2014/main" id="{AEE0F467-EA72-F294-0586-FD19F58BD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72" y="68263"/>
            <a:ext cx="1038065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51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CB7BF7C-A8F3-3AD7-2402-05305268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>
                <a:latin typeface="ADLaM Display"/>
                <a:ea typeface="+mn-ea"/>
                <a:cs typeface="+mn-cs"/>
              </a:rPr>
              <a:t>Ohjelma</a:t>
            </a:r>
            <a:endParaRPr lang="en-US" dirty="0">
              <a:latin typeface="ADLaM Display"/>
              <a:ea typeface="+mn-ea"/>
              <a:cs typeface="+mn-cs"/>
            </a:endParaRPr>
          </a:p>
        </p:txBody>
      </p:sp>
      <p:pic>
        <p:nvPicPr>
          <p:cNvPr id="5" name="Sisällön paikkamerkki 4" descr="Kuva, joka sisältää kohteen Grafiikka, symboli, logo, clipart&#10;&#10;Tekoälyn generoima sisältö voi olla virheellistä.">
            <a:extLst>
              <a:ext uri="{FF2B5EF4-FFF2-40B4-BE49-F238E27FC236}">
                <a16:creationId xmlns:a16="http://schemas.microsoft.com/office/drawing/2014/main" id="{62DF93E3-C180-4E83-CD89-006ED9E68E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166406" cy="4351338"/>
          </a:xfr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31AD60-D4C1-388D-5434-018F9F4FD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fi-FI" dirty="0"/>
              <a:t>TP V</a:t>
            </a:r>
          </a:p>
          <a:p>
            <a:r>
              <a:rPr lang="fi-FI" dirty="0"/>
              <a:t>Yhteystiedot</a:t>
            </a:r>
          </a:p>
          <a:p>
            <a:r>
              <a:rPr lang="fi-FI" dirty="0" err="1"/>
              <a:t>Teamsin</a:t>
            </a:r>
            <a:r>
              <a:rPr lang="fi-FI" dirty="0"/>
              <a:t> rakenne</a:t>
            </a:r>
          </a:p>
          <a:p>
            <a:r>
              <a:rPr lang="fi-FI" dirty="0"/>
              <a:t>Työpaketin jäsenet</a:t>
            </a:r>
          </a:p>
          <a:p>
            <a:r>
              <a:rPr lang="fi-FI" dirty="0"/>
              <a:t>Tavoitteet </a:t>
            </a:r>
          </a:p>
          <a:p>
            <a:r>
              <a:rPr lang="fi-FI" dirty="0"/>
              <a:t>Tavoitetiimit </a:t>
            </a:r>
          </a:p>
          <a:p>
            <a:r>
              <a:rPr lang="fi-FI" dirty="0"/>
              <a:t>Toiminta ja aikataulut</a:t>
            </a:r>
          </a:p>
          <a:p>
            <a:r>
              <a:rPr lang="fi-FI" dirty="0"/>
              <a:t>YTO-verkostot</a:t>
            </a:r>
          </a:p>
          <a:p>
            <a:r>
              <a:rPr lang="fi-FI" dirty="0"/>
              <a:t>Kysymyksiä, kommentteja, fiiliksiä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8833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88C86-FD1C-9FDB-697D-89693B76E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38B049-094B-E0A4-6FD8-0A0125D5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/>
          <a:lstStyle/>
          <a:p>
            <a:r>
              <a:rPr lang="fi-FI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Kysymyksiä, kommentteja, fiiliksiä…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487D47-5803-F7B1-7197-F7FEA793E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940" y="2092960"/>
            <a:ext cx="8328660" cy="393604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 err="1">
                <a:solidFill>
                  <a:prstClr val="black"/>
                </a:solidFill>
                <a:latin typeface="Aptos" panose="02110004020202020204"/>
              </a:rPr>
              <a:t>Padlet</a:t>
            </a:r>
            <a:r>
              <a:rPr lang="fi-FI" sz="1800" dirty="0">
                <a:solidFill>
                  <a:prstClr val="black"/>
                </a:solidFill>
                <a:latin typeface="Aptos" panose="02110004020202020204"/>
              </a:rPr>
              <a:t> fiiliksistä:</a:t>
            </a:r>
          </a:p>
          <a:p>
            <a:pPr marL="0" indent="0">
              <a:buNone/>
            </a:pPr>
            <a:endParaRPr lang="fi-FI" sz="1800" dirty="0">
              <a:solidFill>
                <a:prstClr val="black"/>
              </a:solidFill>
              <a:latin typeface="Aptos" panose="02110004020202020204"/>
            </a:endParaRPr>
          </a:p>
          <a:p>
            <a:pPr marL="0" indent="0">
              <a:buNone/>
            </a:pPr>
            <a:r>
              <a:rPr lang="fi-FI" sz="1800" dirty="0">
                <a:solidFill>
                  <a:prstClr val="black"/>
                </a:solidFill>
                <a:latin typeface="Aptos" panose="02110004020202020204"/>
                <a:hlinkClick r:id="rId2"/>
              </a:rPr>
              <a:t>https://gradia.padlet.org/pylvalii/tp-v-aloitusfiilikset-7owh5sesnatm7rua</a:t>
            </a:r>
            <a:endParaRPr lang="fi-FI" sz="1800" dirty="0">
              <a:solidFill>
                <a:prstClr val="black"/>
              </a:solidFill>
              <a:latin typeface="Aptos" panose="02110004020202020204"/>
            </a:endParaRPr>
          </a:p>
          <a:p>
            <a:pPr marL="0" indent="0">
              <a:buNone/>
            </a:pPr>
            <a:endParaRPr lang="fi-FI" sz="1800" dirty="0">
              <a:solidFill>
                <a:prstClr val="black"/>
              </a:solidFill>
              <a:latin typeface="Aptos" panose="02110004020202020204"/>
            </a:endParaRPr>
          </a:p>
          <a:p>
            <a:pPr marL="0" indent="0">
              <a:buNone/>
            </a:pPr>
            <a:endParaRPr lang="fi-FI" sz="1800" dirty="0">
              <a:solidFill>
                <a:prstClr val="black"/>
              </a:solidFill>
              <a:latin typeface="Aptos" panose="02110004020202020204"/>
            </a:endParaRPr>
          </a:p>
          <a:p>
            <a:pPr marL="0" indent="0">
              <a:buNone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lvl="0" indent="0">
              <a:buNone/>
            </a:pP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AE5965F8-1AF7-BA2A-E20F-C082A2F6BE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  <p:pic>
        <p:nvPicPr>
          <p:cNvPr id="7" name="Kuva 6" descr="Kuva, joka sisältää kohteen Grafiikka, Fontti, graafinen suunnittelu, kuvio&#10;&#10;Tekoälyn generoima sisältö voi olla virheellistä.">
            <a:extLst>
              <a:ext uri="{FF2B5EF4-FFF2-40B4-BE49-F238E27FC236}">
                <a16:creationId xmlns:a16="http://schemas.microsoft.com/office/drawing/2014/main" id="{8C1FC7FC-6F2E-F93C-778A-D981CA237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80" y="3433764"/>
            <a:ext cx="2519680" cy="25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28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6532736-A98C-BC5A-478F-D59773222F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258" y="1"/>
            <a:ext cx="7285351" cy="6407888"/>
          </a:xfrm>
          <a:prstGeom prst="rect">
            <a:avLst/>
          </a:prstGeom>
          <a:ln>
            <a:noFill/>
          </a:ln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D926AB86-8B37-672E-B436-41CC8AB1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930" y="2139950"/>
            <a:ext cx="4168140" cy="1325563"/>
          </a:xfrm>
        </p:spPr>
        <p:txBody>
          <a:bodyPr>
            <a:normAutofit/>
          </a:bodyPr>
          <a:lstStyle/>
          <a:p>
            <a:pPr algn="ctr"/>
            <a:r>
              <a:rPr lang="fi-FI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129393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FF0C01-BD2F-3B6C-F827-49F5924B3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767" y="-587412"/>
            <a:ext cx="7473174" cy="761465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DC97992-2F9B-B344-5B87-3AB37BBB3D4E}"/>
              </a:ext>
            </a:extLst>
          </p:cNvPr>
          <p:cNvSpPr txBox="1"/>
          <p:nvPr/>
        </p:nvSpPr>
        <p:spPr>
          <a:xfrm>
            <a:off x="104410" y="4923493"/>
            <a:ext cx="2869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Projektipäällikkö Liisa Pylvänäinen</a:t>
            </a:r>
          </a:p>
          <a:p>
            <a:r>
              <a:rPr lang="fi-FI" dirty="0">
                <a:hlinkClick r:id="rId3"/>
              </a:rPr>
              <a:t>liisa.pylvanainen@gradia.fi</a:t>
            </a:r>
            <a:endParaRPr lang="fi-FI" dirty="0"/>
          </a:p>
          <a:p>
            <a:r>
              <a:rPr lang="fi-FI" dirty="0"/>
              <a:t>Puh: 040-3416348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7600CC3-E105-B93F-B1C2-313F268AD2C8}"/>
              </a:ext>
            </a:extLst>
          </p:cNvPr>
          <p:cNvSpPr txBox="1"/>
          <p:nvPr/>
        </p:nvSpPr>
        <p:spPr>
          <a:xfrm>
            <a:off x="104410" y="1092206"/>
            <a:ext cx="307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Vieraskielinen opintotarjonta ja englanninkieliset yhteiset tutkinnon osat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7B6D603-2C46-F175-0AB5-AF8600363E69}"/>
              </a:ext>
            </a:extLst>
          </p:cNvPr>
          <p:cNvSpPr txBox="1"/>
          <p:nvPr/>
        </p:nvSpPr>
        <p:spPr>
          <a:xfrm>
            <a:off x="7457440" y="528320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Vuorovaikutusta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3C076E3-C404-E8D7-4199-D67EBE9376A2}"/>
              </a:ext>
            </a:extLst>
          </p:cNvPr>
          <p:cNvSpPr txBox="1"/>
          <p:nvPr/>
        </p:nvSpPr>
        <p:spPr>
          <a:xfrm>
            <a:off x="7528560" y="1168400"/>
            <a:ext cx="119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Varmuutta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CADE5CC-3EBB-B97F-14B5-3F91F117E6AC}"/>
              </a:ext>
            </a:extLst>
          </p:cNvPr>
          <p:cNvSpPr txBox="1"/>
          <p:nvPr/>
        </p:nvSpPr>
        <p:spPr>
          <a:xfrm>
            <a:off x="7335520" y="1798320"/>
            <a:ext cx="119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Visioita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BD806F8-28AF-66AF-C25C-82FA915F9F5D}"/>
              </a:ext>
            </a:extLst>
          </p:cNvPr>
          <p:cNvSpPr txBox="1"/>
          <p:nvPr/>
        </p:nvSpPr>
        <p:spPr>
          <a:xfrm>
            <a:off x="6979920" y="2428240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Viisautta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E150E09-94FF-4450-E171-413A35F6375A}"/>
              </a:ext>
            </a:extLst>
          </p:cNvPr>
          <p:cNvSpPr txBox="1"/>
          <p:nvPr/>
        </p:nvSpPr>
        <p:spPr>
          <a:xfrm>
            <a:off x="6685280" y="3283235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Vieraskielisiä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D28D718-4B3D-8D39-B51D-6C003D1542FA}"/>
              </a:ext>
            </a:extLst>
          </p:cNvPr>
          <p:cNvSpPr txBox="1"/>
          <p:nvPr/>
        </p:nvSpPr>
        <p:spPr>
          <a:xfrm>
            <a:off x="6441440" y="3913155"/>
            <a:ext cx="123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Väriä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F80F18B-0291-F0DD-7769-96A38121418D}"/>
              </a:ext>
            </a:extLst>
          </p:cNvPr>
          <p:cNvSpPr txBox="1"/>
          <p:nvPr/>
        </p:nvSpPr>
        <p:spPr>
          <a:xfrm>
            <a:off x="5547360" y="5324095"/>
            <a:ext cx="148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Välittämistä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7D52B87-066C-E5E9-60A1-107B17FA5C0D}"/>
              </a:ext>
            </a:extLst>
          </p:cNvPr>
          <p:cNvSpPr txBox="1"/>
          <p:nvPr/>
        </p:nvSpPr>
        <p:spPr>
          <a:xfrm flipH="1">
            <a:off x="6111674" y="4688134"/>
            <a:ext cx="148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Välipalautetta</a:t>
            </a:r>
          </a:p>
        </p:txBody>
      </p:sp>
    </p:spTree>
    <p:extLst>
      <p:ext uri="{BB962C8B-B14F-4D97-AF65-F5344CB8AC3E}">
        <p14:creationId xmlns:p14="http://schemas.microsoft.com/office/powerpoint/2010/main" val="404444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E10EDB-DFA2-ED2F-5DE0-CC84B0F1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>
                <a:latin typeface="ADLaM Display"/>
                <a:ea typeface="+mn-ea"/>
                <a:cs typeface="+mn-cs"/>
              </a:rPr>
              <a:t>Yhteystietojen ilmoittaminen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533434-2CDB-5F76-1625-FA82155AC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fi-FI" dirty="0">
                <a:hlinkClick r:id="rId2"/>
              </a:rPr>
              <a:t>Taulukko</a:t>
            </a:r>
            <a:r>
              <a:rPr lang="fi-FI" dirty="0"/>
              <a:t> löytyy Vierko2-Teamsista kanavalta </a:t>
            </a:r>
            <a:br>
              <a:rPr lang="fi-FI" dirty="0"/>
            </a:br>
            <a:r>
              <a:rPr lang="fi-FI" b="1" dirty="0"/>
              <a:t>02 </a:t>
            </a:r>
            <a:r>
              <a:rPr lang="fi-FI" b="1" dirty="0" err="1"/>
              <a:t>Teams</a:t>
            </a:r>
            <a:r>
              <a:rPr lang="fi-FI" b="1" dirty="0"/>
              <a:t>-pyynnöt ja hankkeen yhteyshenkilöt</a:t>
            </a:r>
            <a:r>
              <a:rPr lang="fi-FI" dirty="0"/>
              <a:t> -&gt; Tiedostot</a:t>
            </a:r>
          </a:p>
          <a:p>
            <a:r>
              <a:rPr lang="fi-FI" dirty="0"/>
              <a:t> valitse välilehti Työpaketteihin osallistuvat</a:t>
            </a:r>
          </a:p>
          <a:p>
            <a:r>
              <a:rPr lang="fi-FI" dirty="0"/>
              <a:t>Jos et ole </a:t>
            </a:r>
            <a:r>
              <a:rPr lang="fi-FI" dirty="0" err="1"/>
              <a:t>Teamsissa</a:t>
            </a:r>
            <a:r>
              <a:rPr lang="fi-FI" dirty="0"/>
              <a:t>-&gt;viestiä Henna </a:t>
            </a:r>
            <a:r>
              <a:rPr lang="fi-FI" dirty="0" err="1"/>
              <a:t>Hyytiälle</a:t>
            </a:r>
            <a:r>
              <a:rPr lang="fi-FI" dirty="0"/>
              <a:t>, että liittää sinut sinne (</a:t>
            </a:r>
            <a:r>
              <a:rPr lang="fi-FI" dirty="0">
                <a:hlinkClick r:id="rId3"/>
              </a:rPr>
              <a:t>henna.hyytia@keuda.fi</a:t>
            </a:r>
            <a:r>
              <a:rPr lang="fi-FI" dirty="0"/>
              <a:t>)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115139A-A25C-E63E-F9A7-00F41C5E19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920" r="39960" b="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0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97D5E6-CBD3-715D-6378-7AFFB09B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>
                <a:latin typeface="ADLaM Display"/>
                <a:ea typeface="+mn-ea"/>
                <a:cs typeface="+mn-cs"/>
              </a:rPr>
              <a:t>Työpaketti V:n kanava</a:t>
            </a:r>
          </a:p>
        </p:txBody>
      </p:sp>
      <p:pic>
        <p:nvPicPr>
          <p:cNvPr id="21" name="Sisällön paikkamerkki 20">
            <a:extLst>
              <a:ext uri="{FF2B5EF4-FFF2-40B4-BE49-F238E27FC236}">
                <a16:creationId xmlns:a16="http://schemas.microsoft.com/office/drawing/2014/main" id="{82C8EF8C-A751-ABD4-DAF9-4A15342F2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1081"/>
            <a:ext cx="8820130" cy="4810980"/>
          </a:xfrm>
        </p:spPr>
      </p:pic>
    </p:spTree>
    <p:extLst>
      <p:ext uri="{BB962C8B-B14F-4D97-AF65-F5344CB8AC3E}">
        <p14:creationId xmlns:p14="http://schemas.microsoft.com/office/powerpoint/2010/main" val="103208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E48A5-1AA8-528F-6188-B6DBD5AF4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8F61E69C-52C0-BB51-2911-839D39885F17}"/>
              </a:ext>
            </a:extLst>
          </p:cNvPr>
          <p:cNvSpPr/>
          <p:nvPr/>
        </p:nvSpPr>
        <p:spPr>
          <a:xfrm>
            <a:off x="2513983" y="2122346"/>
            <a:ext cx="7554145" cy="3840228"/>
          </a:xfrm>
          <a:prstGeom prst="roundRect">
            <a:avLst/>
          </a:prstGeom>
          <a:solidFill>
            <a:srgbClr val="59B7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Mene </a:t>
            </a:r>
            <a:r>
              <a:rPr lang="fi-FI" sz="3200" b="1" dirty="0">
                <a:solidFill>
                  <a:prstClr val="white"/>
                </a:solidFill>
                <a:latin typeface="Calibri" panose="020F0502020204030204"/>
                <a:ea typeface="Calibri"/>
                <a:cs typeface="Calibri"/>
              </a:rPr>
              <a:t>TP V:n </a:t>
            </a: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kanavan tiedostoihin ja avaa 7. TP V jäsenet-&gt; </a:t>
            </a: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hlinkClick r:id="rId2"/>
              </a:rPr>
              <a:t>PowerPoint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Lisää uusi dia omalle</a:t>
            </a:r>
            <a:r>
              <a:rPr lang="fi-FI" sz="3200" b="1" dirty="0">
                <a:solidFill>
                  <a:prstClr val="white"/>
                </a:solidFill>
                <a:latin typeface="Calibri" panose="020F0502020204030204"/>
                <a:ea typeface="Calibri"/>
                <a:cs typeface="Calibri"/>
              </a:rPr>
              <a:t> </a:t>
            </a: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organisaatiollesi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Esittele itsesi ja kerro oma roolisi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Kun diat loppuvat, lisää uusi dia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CE4AC143-39D9-1190-1F4E-1B76FBC9D1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4D7966-5588-8722-A310-94C7F9BF2C0A}"/>
              </a:ext>
            </a:extLst>
          </p:cNvPr>
          <p:cNvSpPr txBox="1"/>
          <p:nvPr/>
        </p:nvSpPr>
        <p:spPr>
          <a:xfrm>
            <a:off x="2821723" y="447733"/>
            <a:ext cx="780088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DLaM Display"/>
                <a:ea typeface="+mn-ea"/>
                <a:cs typeface="+mn-cs"/>
              </a:rPr>
              <a:t>Toimijoiden esittäytyminen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68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940" y="161925"/>
            <a:ext cx="8506460" cy="1325563"/>
          </a:xfrm>
        </p:spPr>
        <p:txBody>
          <a:bodyPr/>
          <a:lstStyle/>
          <a:p>
            <a:r>
              <a:rPr lang="fi-FI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Gradia</a:t>
            </a:r>
          </a:p>
        </p:txBody>
      </p:sp>
      <p:pic>
        <p:nvPicPr>
          <p:cNvPr id="6" name="Sisällön paikkamerkki 5" descr="Kuva, joka sisältää kohteen Ihmisen kasvot, henkilö, hymy, vaate&#10;&#10;Tekoälyn generoima sisältö voi olla virheellistä.">
            <a:extLst>
              <a:ext uri="{FF2B5EF4-FFF2-40B4-BE49-F238E27FC236}">
                <a16:creationId xmlns:a16="http://schemas.microsoft.com/office/drawing/2014/main" id="{149FE587-4531-1AB3-1D2F-391C99F5C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40" y="1608136"/>
            <a:ext cx="1122304" cy="1683456"/>
          </a:xfrm>
        </p:spPr>
      </p:pic>
      <p:pic>
        <p:nvPicPr>
          <p:cNvPr id="4" name="Kuva 3" descr="Maapallo tasaisella täytöllä">
            <a:extLst>
              <a:ext uri="{FF2B5EF4-FFF2-40B4-BE49-F238E27FC236}">
                <a16:creationId xmlns:a16="http://schemas.microsoft.com/office/drawing/2014/main" id="{05E6F0B4-3255-DCEC-6C50-60E3A159A5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8295" t="10751" r="6793" b="21515"/>
          <a:stretch/>
        </p:blipFill>
        <p:spPr>
          <a:xfrm>
            <a:off x="1" y="1"/>
            <a:ext cx="2354094" cy="64008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6B28A0E-5FB7-9A70-6A21-7C212804CC5D}"/>
              </a:ext>
            </a:extLst>
          </p:cNvPr>
          <p:cNvSpPr txBox="1"/>
          <p:nvPr/>
        </p:nvSpPr>
        <p:spPr>
          <a:xfrm>
            <a:off x="3978613" y="1828800"/>
            <a:ext cx="5243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Liisa Pylvänäinen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Projektipäällikkö työpaketissa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prstClr val="black"/>
                </a:solidFill>
                <a:latin typeface="Calibri" panose="020F0502020204030204"/>
              </a:rPr>
              <a:t>Kieltenopettaja Ammattiopisto </a:t>
            </a:r>
            <a:r>
              <a:rPr lang="fi-FI" dirty="0" err="1">
                <a:solidFill>
                  <a:prstClr val="black"/>
                </a:solidFill>
                <a:latin typeface="Calibri" panose="020F0502020204030204"/>
              </a:rPr>
              <a:t>Gradiassa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liisa.pylvanainen@gradia.fi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p. 040-3416348</a:t>
            </a:r>
          </a:p>
        </p:txBody>
      </p:sp>
    </p:spTree>
    <p:extLst>
      <p:ext uri="{BB962C8B-B14F-4D97-AF65-F5344CB8AC3E}">
        <p14:creationId xmlns:p14="http://schemas.microsoft.com/office/powerpoint/2010/main" val="268620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E0FAB0-E04A-C22D-2049-17D841144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1E789F6F-357A-14EC-611A-B14B89D7CB56}"/>
              </a:ext>
            </a:extLst>
          </p:cNvPr>
          <p:cNvSpPr/>
          <p:nvPr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FC568DA-EC9A-FF2E-318B-3F4BB554F1B6}"/>
              </a:ext>
            </a:extLst>
          </p:cNvPr>
          <p:cNvSpPr/>
          <p:nvPr/>
        </p:nvSpPr>
        <p:spPr>
          <a:xfrm>
            <a:off x="12000" y="6181167"/>
            <a:ext cx="12168000" cy="720000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Kuva 4" descr="Kuva, joka sisältää kohteen teksti, Fontti, valkoinen, typografia&#10;&#10;Kuvaus luotu automaattisesti">
            <a:extLst>
              <a:ext uri="{FF2B5EF4-FFF2-40B4-BE49-F238E27FC236}">
                <a16:creationId xmlns:a16="http://schemas.microsoft.com/office/drawing/2014/main" id="{21F90FAC-75D4-B6E6-6846-05DD7C069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" y="6320872"/>
            <a:ext cx="2880000" cy="440590"/>
          </a:xfrm>
          <a:prstGeom prst="rect">
            <a:avLst/>
          </a:prstGeom>
        </p:spPr>
      </p:pic>
      <p:pic>
        <p:nvPicPr>
          <p:cNvPr id="8" name="Kuva 7" descr="Kuva, joka sisältää kohteen Grafiikka, logo, symboli, clipart&#10;&#10;Kuvaus luotu automaattisesti">
            <a:extLst>
              <a:ext uri="{FF2B5EF4-FFF2-40B4-BE49-F238E27FC236}">
                <a16:creationId xmlns:a16="http://schemas.microsoft.com/office/drawing/2014/main" id="{AFDAA157-D00A-A3D6-D73E-523097D03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00" y="5008307"/>
            <a:ext cx="1080000" cy="1127091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BA043775-C8A6-B2A0-7C25-A91FF4CFC95A}"/>
              </a:ext>
            </a:extLst>
          </p:cNvPr>
          <p:cNvSpPr/>
          <p:nvPr/>
        </p:nvSpPr>
        <p:spPr>
          <a:xfrm>
            <a:off x="0" y="0"/>
            <a:ext cx="2643074" cy="1660397"/>
          </a:xfrm>
          <a:prstGeom prst="rect">
            <a:avLst/>
          </a:prstGeom>
          <a:solidFill>
            <a:srgbClr val="FF66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–työpaketti</a:t>
            </a:r>
            <a:b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Vieraskielinen opintotarjonta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 englanninkieliset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yhteiset tutkinnon osat</a:t>
            </a:r>
            <a:b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i-FI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423F4718-B538-067D-8AEA-22565BFD83F5}"/>
              </a:ext>
            </a:extLst>
          </p:cNvPr>
          <p:cNvSpPr/>
          <p:nvPr/>
        </p:nvSpPr>
        <p:spPr>
          <a:xfrm>
            <a:off x="0" y="1660397"/>
            <a:ext cx="2640296" cy="4520770"/>
          </a:xfrm>
          <a:prstGeom prst="rect">
            <a:avLst/>
          </a:prstGeom>
          <a:solidFill>
            <a:srgbClr val="3494B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VIERKO-hankkeessa aloitetun työn jatkokehittäminen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YTO-valinnaiset tutkinnon osat englanniksi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Ammatillisia tutkinnon osia englanniksi</a:t>
            </a:r>
            <a:b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Englannin tukikurssi vieraskielisille opiskelijoille verkkomateriaalina ja kontaktiopetuksen tukena</a:t>
            </a: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8ECE79A-1292-D628-B76F-AECC42F34849}"/>
              </a:ext>
            </a:extLst>
          </p:cNvPr>
          <p:cNvSpPr txBox="1"/>
          <p:nvPr/>
        </p:nvSpPr>
        <p:spPr>
          <a:xfrm>
            <a:off x="3373120" y="732676"/>
            <a:ext cx="7621448" cy="4924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Tavoitteet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Toiminnan organisoituminen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Aloituskysely (25 vastausta)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Ydinryhmä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 Tiina Karvonen, Benita Wolin, Mirka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Antikka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ja Rea Tuominen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igiryhmä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Anna Kepanen, Kati Mehtomaa, Marisa Paavola ja Benita Wolin</a:t>
            </a:r>
            <a:endParaRPr lang="fi-FI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avoitekohtaisten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työryhm</a:t>
            </a:r>
            <a:r>
              <a:rPr lang="fi-FI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ät</a:t>
            </a:r>
            <a:r>
              <a:rPr lang="fi-FI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ilmoittautuminen ks. taulukko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lang="fi-FI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 err="1">
                <a:solidFill>
                  <a:prstClr val="black"/>
                </a:solidFill>
                <a:latin typeface="Aptos" panose="02110004020202020204"/>
              </a:rPr>
              <a:t>Huom</a:t>
            </a:r>
            <a:r>
              <a:rPr lang="fi-FI" b="1" dirty="0">
                <a:solidFill>
                  <a:prstClr val="black"/>
                </a:solidFill>
                <a:latin typeface="Aptos" panose="02110004020202020204"/>
              </a:rPr>
              <a:t>!</a:t>
            </a:r>
            <a:r>
              <a:rPr lang="fi-FI" dirty="0">
                <a:solidFill>
                  <a:prstClr val="black"/>
                </a:solidFill>
                <a:latin typeface="Aptos" panose="02110004020202020204"/>
              </a:rPr>
              <a:t> Englannin tukikurssi vieraskielisiä opettaville jää pois-tekijät  toivottavasti opiskelijoiden tukikurssiin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25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, kuvakaappaus, numero, Fontti&#10;&#10;Tekoälyn generoima sisältö voi olla virheellistä.">
            <a:extLst>
              <a:ext uri="{FF2B5EF4-FFF2-40B4-BE49-F238E27FC236}">
                <a16:creationId xmlns:a16="http://schemas.microsoft.com/office/drawing/2014/main" id="{B675820B-E2AC-DA39-C165-F973E8394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36" y="68263"/>
            <a:ext cx="11392328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75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RKOmallipohjat" id="{D4D80572-9317-4665-8B0D-238CEC7B1C2D}" vid="{32D10B52-81B6-4EBC-80CE-9BB4D887A743}"/>
    </a:ext>
  </a:extLst>
</a:theme>
</file>

<file path=ppt/theme/theme2.xml><?xml version="1.0" encoding="utf-8"?>
<a:theme xmlns:a="http://schemas.openxmlformats.org/drawingml/2006/main" name="4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RKO_OHRY1_20240227" id="{90FCB6AB-B345-4A58-AE22-3EFC58308B1C}" vid="{69224479-67B9-4AF0-8225-D6A372CCF065}"/>
    </a:ext>
  </a:extLst>
</a:theme>
</file>

<file path=ppt/theme/theme3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be92a1-9c2e-45bd-bc7a-77e2bc8acba2" xsi:nil="true"/>
    <lcf76f155ced4ddcb4097134ff3c332f xmlns="99c4edd6-4692-4bdc-b7c2-f7fdb8cf042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3CF28071C79A14B9F22182B9B92C540" ma:contentTypeVersion="12" ma:contentTypeDescription="Luo uusi asiakirja." ma:contentTypeScope="" ma:versionID="451ba572362deeac84ae9bf24c7096b8">
  <xsd:schema xmlns:xsd="http://www.w3.org/2001/XMLSchema" xmlns:xs="http://www.w3.org/2001/XMLSchema" xmlns:p="http://schemas.microsoft.com/office/2006/metadata/properties" xmlns:ns2="99c4edd6-4692-4bdc-b7c2-f7fdb8cf042f" xmlns:ns3="76be92a1-9c2e-45bd-bc7a-77e2bc8acba2" targetNamespace="http://schemas.microsoft.com/office/2006/metadata/properties" ma:root="true" ma:fieldsID="3b1928f8a7e159815d9a5b385c7db098" ns2:_="" ns3:_="">
    <xsd:import namespace="99c4edd6-4692-4bdc-b7c2-f7fdb8cf042f"/>
    <xsd:import namespace="76be92a1-9c2e-45bd-bc7a-77e2bc8acb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4edd6-4692-4bdc-b7c2-f7fdb8cf0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e26c6a39-ca17-4711-8675-0cb8c6f60f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e92a1-9c2e-45bd-bc7a-77e2bc8acba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3a5905-6c09-4fdb-b610-8a0047d6305c}" ma:internalName="TaxCatchAll" ma:showField="CatchAllData" ma:web="76be92a1-9c2e-45bd-bc7a-77e2bc8acb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7E9FBF-6CF6-4700-B86E-583616ECFD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D7E197-5CE7-4725-8BF6-15F6C1AD05D1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76be92a1-9c2e-45bd-bc7a-77e2bc8acba2"/>
    <ds:schemaRef ds:uri="http://purl.org/dc/elements/1.1/"/>
    <ds:schemaRef ds:uri="http://schemas.microsoft.com/office/2006/metadata/properties"/>
    <ds:schemaRef ds:uri="99c4edd6-4692-4bdc-b7c2-f7fdb8cf042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56FC48-B3BF-48BB-8F50-2BA98844EEAA}"/>
</file>

<file path=docProps/app.xml><?xml version="1.0" encoding="utf-8"?>
<Properties xmlns="http://schemas.openxmlformats.org/officeDocument/2006/extended-properties" xmlns:vt="http://schemas.openxmlformats.org/officeDocument/2006/docPropsVTypes">
  <Template>VIERKOmallipohjat</Template>
  <TotalTime>16682</TotalTime>
  <Words>639</Words>
  <Application>Microsoft Office PowerPoint</Application>
  <PresentationFormat>Laajakuva</PresentationFormat>
  <Paragraphs>143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21</vt:i4>
      </vt:variant>
    </vt:vector>
  </HeadingPairs>
  <TitlesOfParts>
    <vt:vector size="33" baseType="lpstr">
      <vt:lpstr>Abadi</vt:lpstr>
      <vt:lpstr>ADLaM Display</vt:lpstr>
      <vt:lpstr>Aptos</vt:lpstr>
      <vt:lpstr>Aptos Display</vt:lpstr>
      <vt:lpstr>Arial</vt:lpstr>
      <vt:lpstr>Calibri</vt:lpstr>
      <vt:lpstr>Calibri Light</vt:lpstr>
      <vt:lpstr>Times New Roman</vt:lpstr>
      <vt:lpstr>Wingdings</vt:lpstr>
      <vt:lpstr>Office-teema</vt:lpstr>
      <vt:lpstr>4_Office-teema</vt:lpstr>
      <vt:lpstr>1_Office-teema</vt:lpstr>
      <vt:lpstr>VIERKO 2</vt:lpstr>
      <vt:lpstr>Ohjelma</vt:lpstr>
      <vt:lpstr>PowerPoint-esitys</vt:lpstr>
      <vt:lpstr>Yhteystietojen ilmoittaminen</vt:lpstr>
      <vt:lpstr>Työpaketti V:n kanava</vt:lpstr>
      <vt:lpstr>PowerPoint-esitys</vt:lpstr>
      <vt:lpstr>Gradia</vt:lpstr>
      <vt:lpstr>PowerPoint-esitys</vt:lpstr>
      <vt:lpstr>PowerPoint-esitys</vt:lpstr>
      <vt:lpstr>PowerPoint-esitys</vt:lpstr>
      <vt:lpstr>PowerPoint-esitys</vt:lpstr>
      <vt:lpstr>PowerPoint-esitys</vt:lpstr>
      <vt:lpstr>Tavoitetiimeihin liittyminen</vt:lpstr>
      <vt:lpstr>Toiminta ja aikataulut</vt:lpstr>
      <vt:lpstr>Toiminta ja aikataulut</vt:lpstr>
      <vt:lpstr>Toiminta ja aikataulut</vt:lpstr>
      <vt:lpstr>Mitä tehdä jos Teams temppuilee?</vt:lpstr>
      <vt:lpstr>Valtakunnalliset YTO-verkostot</vt:lpstr>
      <vt:lpstr>PowerPoint-esitys</vt:lpstr>
      <vt:lpstr>Kysymyksiä, kommentteja, fiiliksiä…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S2 -opetuksen ja -ohjauksen kehittämis suunnitelma</dc:title>
  <dc:creator>Henna Hyytiä</dc:creator>
  <cp:lastModifiedBy>Pylvänäinen Liisa</cp:lastModifiedBy>
  <cp:revision>4</cp:revision>
  <dcterms:created xsi:type="dcterms:W3CDTF">2024-06-12T15:15:55Z</dcterms:created>
  <dcterms:modified xsi:type="dcterms:W3CDTF">2025-03-10T12:10:10Z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0x01010003CF28071C79A14B9F22182B9B92C540</vt:lpwstr>
  </property>
  <property fmtid="{D5CDD505-2E9C-101B-9397-08002B2CF9AE}" pid="3" name="Order">
    <vt:r8>2500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